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79" r:id="rId5"/>
    <p:sldId id="258" r:id="rId6"/>
    <p:sldId id="259" r:id="rId7"/>
    <p:sldId id="260" r:id="rId8"/>
    <p:sldId id="261" r:id="rId9"/>
    <p:sldId id="262" r:id="rId10"/>
    <p:sldId id="263" r:id="rId11"/>
    <p:sldId id="264" r:id="rId12"/>
    <p:sldId id="265" r:id="rId13"/>
    <p:sldId id="266" r:id="rId14"/>
    <p:sldId id="267" r:id="rId15"/>
    <p:sldId id="268" r:id="rId16"/>
    <p:sldId id="269" r:id="rId17"/>
    <p:sldId id="659" r:id="rId18"/>
    <p:sldId id="270" r:id="rId19"/>
    <p:sldId id="271" r:id="rId20"/>
    <p:sldId id="272" r:id="rId21"/>
    <p:sldId id="664" r:id="rId22"/>
    <p:sldId id="665" r:id="rId23"/>
    <p:sldId id="273" r:id="rId24"/>
    <p:sldId id="274" r:id="rId25"/>
    <p:sldId id="662" r:id="rId26"/>
    <p:sldId id="280" r:id="rId27"/>
    <p:sldId id="275" r:id="rId28"/>
    <p:sldId id="276" r:id="rId29"/>
    <p:sldId id="278" r:id="rId30"/>
    <p:sldId id="661"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C976C-CC8B-46D1-8E23-F0A246C47567}" v="185" dt="2021-10-07T06:57:38.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Martinelli" userId="dfda3be9c0fa1ce2" providerId="LiveId" clId="{370C976C-CC8B-46D1-8E23-F0A246C47567}"/>
    <pc:docChg chg="undo custSel addSld delSld modSld sldOrd">
      <pc:chgData name="Paolo Martinelli" userId="dfda3be9c0fa1ce2" providerId="LiveId" clId="{370C976C-CC8B-46D1-8E23-F0A246C47567}" dt="2021-10-07T07:13:13.699" v="7739" actId="114"/>
      <pc:docMkLst>
        <pc:docMk/>
      </pc:docMkLst>
      <pc:sldChg chg="addSp delSp modSp mod setBg addAnim setClrOvrMap">
        <pc:chgData name="Paolo Martinelli" userId="dfda3be9c0fa1ce2" providerId="LiveId" clId="{370C976C-CC8B-46D1-8E23-F0A246C47567}" dt="2021-10-07T05:16:54.994" v="5773" actId="26606"/>
        <pc:sldMkLst>
          <pc:docMk/>
          <pc:sldMk cId="4079613811" sldId="256"/>
        </pc:sldMkLst>
        <pc:spChg chg="mod">
          <ac:chgData name="Paolo Martinelli" userId="dfda3be9c0fa1ce2" providerId="LiveId" clId="{370C976C-CC8B-46D1-8E23-F0A246C47567}" dt="2021-10-07T05:16:54.994" v="5773" actId="26606"/>
          <ac:spMkLst>
            <pc:docMk/>
            <pc:sldMk cId="4079613811" sldId="256"/>
            <ac:spMk id="2" creationId="{B42224B3-3E14-46B2-BC0E-141855A1960D}"/>
          </ac:spMkLst>
        </pc:spChg>
        <pc:spChg chg="mod">
          <ac:chgData name="Paolo Martinelli" userId="dfda3be9c0fa1ce2" providerId="LiveId" clId="{370C976C-CC8B-46D1-8E23-F0A246C47567}" dt="2021-10-07T05:16:03.841" v="5726" actId="26606"/>
          <ac:spMkLst>
            <pc:docMk/>
            <pc:sldMk cId="4079613811" sldId="256"/>
            <ac:spMk id="3" creationId="{363C4172-A809-43B3-A4B0-3EA0B44C909C}"/>
          </ac:spMkLst>
        </pc:spChg>
        <pc:spChg chg="add del">
          <ac:chgData name="Paolo Martinelli" userId="dfda3be9c0fa1ce2" providerId="LiveId" clId="{370C976C-CC8B-46D1-8E23-F0A246C47567}" dt="2021-10-07T05:16:03.841" v="5726" actId="26606"/>
          <ac:spMkLst>
            <pc:docMk/>
            <pc:sldMk cId="4079613811" sldId="256"/>
            <ac:spMk id="8" creationId="{A4FB2F3E-259B-4650-B258-F09745BAA841}"/>
          </ac:spMkLst>
        </pc:spChg>
        <pc:spChg chg="add del">
          <ac:chgData name="Paolo Martinelli" userId="dfda3be9c0fa1ce2" providerId="LiveId" clId="{370C976C-CC8B-46D1-8E23-F0A246C47567}" dt="2021-10-07T05:16:03.841" v="5726" actId="26606"/>
          <ac:spMkLst>
            <pc:docMk/>
            <pc:sldMk cId="4079613811" sldId="256"/>
            <ac:spMk id="31" creationId="{83CB2632-0822-4E49-A707-FA1B8A4D0173}"/>
          </ac:spMkLst>
        </pc:spChg>
        <pc:spChg chg="add del">
          <ac:chgData name="Paolo Martinelli" userId="dfda3be9c0fa1ce2" providerId="LiveId" clId="{370C976C-CC8B-46D1-8E23-F0A246C47567}" dt="2021-10-07T05:16:54.994" v="5773" actId="26606"/>
          <ac:spMkLst>
            <pc:docMk/>
            <pc:sldMk cId="4079613811" sldId="256"/>
            <ac:spMk id="36" creationId="{4E1BEB12-92AF-4445-98AD-4C7756E7C93B}"/>
          </ac:spMkLst>
        </pc:spChg>
        <pc:spChg chg="add del">
          <ac:chgData name="Paolo Martinelli" userId="dfda3be9c0fa1ce2" providerId="LiveId" clId="{370C976C-CC8B-46D1-8E23-F0A246C47567}" dt="2021-10-07T05:16:54.994" v="5773" actId="26606"/>
          <ac:spMkLst>
            <pc:docMk/>
            <pc:sldMk cId="4079613811" sldId="256"/>
            <ac:spMk id="38" creationId="{D0522C2C-7B5C-48A7-A969-03941E5D2E76}"/>
          </ac:spMkLst>
        </pc:spChg>
        <pc:spChg chg="add del">
          <ac:chgData name="Paolo Martinelli" userId="dfda3be9c0fa1ce2" providerId="LiveId" clId="{370C976C-CC8B-46D1-8E23-F0A246C47567}" dt="2021-10-07T05:16:54.994" v="5773" actId="26606"/>
          <ac:spMkLst>
            <pc:docMk/>
            <pc:sldMk cId="4079613811" sldId="256"/>
            <ac:spMk id="40" creationId="{9C682A1A-5B2D-4111-BBD6-620165633E5B}"/>
          </ac:spMkLst>
        </pc:spChg>
        <pc:spChg chg="add del">
          <ac:chgData name="Paolo Martinelli" userId="dfda3be9c0fa1ce2" providerId="LiveId" clId="{370C976C-CC8B-46D1-8E23-F0A246C47567}" dt="2021-10-07T05:16:54.994" v="5773" actId="26606"/>
          <ac:spMkLst>
            <pc:docMk/>
            <pc:sldMk cId="4079613811" sldId="256"/>
            <ac:spMk id="42" creationId="{D6EE29F2-D77F-4BD0-A20B-334D316A1C9D}"/>
          </ac:spMkLst>
        </pc:spChg>
        <pc:spChg chg="add del">
          <ac:chgData name="Paolo Martinelli" userId="dfda3be9c0fa1ce2" providerId="LiveId" clId="{370C976C-CC8B-46D1-8E23-F0A246C47567}" dt="2021-10-07T05:16:54.994" v="5773" actId="26606"/>
          <ac:spMkLst>
            <pc:docMk/>
            <pc:sldMk cId="4079613811" sldId="256"/>
            <ac:spMk id="44" creationId="{22D09ED2-868F-42C6-866E-F92E0CEF314F}"/>
          </ac:spMkLst>
        </pc:spChg>
        <pc:spChg chg="add">
          <ac:chgData name="Paolo Martinelli" userId="dfda3be9c0fa1ce2" providerId="LiveId" clId="{370C976C-CC8B-46D1-8E23-F0A246C47567}" dt="2021-10-07T05:16:54.994" v="5773" actId="26606"/>
          <ac:spMkLst>
            <pc:docMk/>
            <pc:sldMk cId="4079613811" sldId="256"/>
            <ac:spMk id="49" creationId="{4E1BEB12-92AF-4445-98AD-4C7756E7C93B}"/>
          </ac:spMkLst>
        </pc:spChg>
        <pc:spChg chg="add">
          <ac:chgData name="Paolo Martinelli" userId="dfda3be9c0fa1ce2" providerId="LiveId" clId="{370C976C-CC8B-46D1-8E23-F0A246C47567}" dt="2021-10-07T05:16:54.994" v="5773" actId="26606"/>
          <ac:spMkLst>
            <pc:docMk/>
            <pc:sldMk cId="4079613811" sldId="256"/>
            <ac:spMk id="51" creationId="{D0522C2C-7B5C-48A7-A969-03941E5D2E76}"/>
          </ac:spMkLst>
        </pc:spChg>
        <pc:spChg chg="add">
          <ac:chgData name="Paolo Martinelli" userId="dfda3be9c0fa1ce2" providerId="LiveId" clId="{370C976C-CC8B-46D1-8E23-F0A246C47567}" dt="2021-10-07T05:16:54.994" v="5773" actId="26606"/>
          <ac:spMkLst>
            <pc:docMk/>
            <pc:sldMk cId="4079613811" sldId="256"/>
            <ac:spMk id="53" creationId="{9C682A1A-5B2D-4111-BBD6-620165633E5B}"/>
          </ac:spMkLst>
        </pc:spChg>
        <pc:spChg chg="add">
          <ac:chgData name="Paolo Martinelli" userId="dfda3be9c0fa1ce2" providerId="LiveId" clId="{370C976C-CC8B-46D1-8E23-F0A246C47567}" dt="2021-10-07T05:16:54.994" v="5773" actId="26606"/>
          <ac:spMkLst>
            <pc:docMk/>
            <pc:sldMk cId="4079613811" sldId="256"/>
            <ac:spMk id="55" creationId="{D6EE29F2-D77F-4BD0-A20B-334D316A1C9D}"/>
          </ac:spMkLst>
        </pc:spChg>
        <pc:spChg chg="add">
          <ac:chgData name="Paolo Martinelli" userId="dfda3be9c0fa1ce2" providerId="LiveId" clId="{370C976C-CC8B-46D1-8E23-F0A246C47567}" dt="2021-10-07T05:16:54.994" v="5773" actId="26606"/>
          <ac:spMkLst>
            <pc:docMk/>
            <pc:sldMk cId="4079613811" sldId="256"/>
            <ac:spMk id="57" creationId="{22D09ED2-868F-42C6-866E-F92E0CEF314F}"/>
          </ac:spMkLst>
        </pc:spChg>
        <pc:grpChg chg="add del">
          <ac:chgData name="Paolo Martinelli" userId="dfda3be9c0fa1ce2" providerId="LiveId" clId="{370C976C-CC8B-46D1-8E23-F0A246C47567}" dt="2021-10-07T05:16:03.841" v="5726" actId="26606"/>
          <ac:grpSpMkLst>
            <pc:docMk/>
            <pc:sldMk cId="4079613811" sldId="256"/>
            <ac:grpSpMk id="10" creationId="{084C5BAC-71DF-48C0-AB51-699516D3BE58}"/>
          </ac:grpSpMkLst>
        </pc:grpChg>
      </pc:sldChg>
      <pc:sldChg chg="addSp delSp modSp mod setBg">
        <pc:chgData name="Paolo Martinelli" userId="dfda3be9c0fa1ce2" providerId="LiveId" clId="{370C976C-CC8B-46D1-8E23-F0A246C47567}" dt="2021-10-07T05:23:41.010" v="5814" actId="26606"/>
        <pc:sldMkLst>
          <pc:docMk/>
          <pc:sldMk cId="604735938" sldId="257"/>
        </pc:sldMkLst>
        <pc:spChg chg="mod ord">
          <ac:chgData name="Paolo Martinelli" userId="dfda3be9c0fa1ce2" providerId="LiveId" clId="{370C976C-CC8B-46D1-8E23-F0A246C47567}" dt="2021-10-07T05:23:40.979" v="5813" actId="26606"/>
          <ac:spMkLst>
            <pc:docMk/>
            <pc:sldMk cId="604735938" sldId="257"/>
            <ac:spMk id="2" creationId="{A2B5D259-2DFA-47D5-8896-ADB79CA04EB1}"/>
          </ac:spMkLst>
        </pc:spChg>
        <pc:spChg chg="del mod">
          <ac:chgData name="Paolo Martinelli" userId="dfda3be9c0fa1ce2" providerId="LiveId" clId="{370C976C-CC8B-46D1-8E23-F0A246C47567}" dt="2021-10-06T21:34:44.897" v="5606" actId="26606"/>
          <ac:spMkLst>
            <pc:docMk/>
            <pc:sldMk cId="604735938" sldId="257"/>
            <ac:spMk id="3" creationId="{4DDEA9AC-C941-45B1-A5C4-80473A8A10BF}"/>
          </ac:spMkLst>
        </pc:spChg>
        <pc:spChg chg="add del">
          <ac:chgData name="Paolo Martinelli" userId="dfda3be9c0fa1ce2" providerId="LiveId" clId="{370C976C-CC8B-46D1-8E23-F0A246C47567}" dt="2021-10-07T05:17:11.114" v="5774" actId="26606"/>
          <ac:spMkLst>
            <pc:docMk/>
            <pc:sldMk cId="604735938" sldId="257"/>
            <ac:spMk id="9" creationId="{C05CBC3C-2E5A-4839-8B9B-2E5A6ADF0F58}"/>
          </ac:spMkLst>
        </pc:spChg>
        <pc:spChg chg="add del">
          <ac:chgData name="Paolo Martinelli" userId="dfda3be9c0fa1ce2" providerId="LiveId" clId="{370C976C-CC8B-46D1-8E23-F0A246C47567}" dt="2021-10-07T05:22:41.712" v="5808" actId="26606"/>
          <ac:spMkLst>
            <pc:docMk/>
            <pc:sldMk cId="604735938" sldId="257"/>
            <ac:spMk id="10" creationId="{B1595A09-E336-4D1B-9B3A-06A2287A54E2}"/>
          </ac:spMkLst>
        </pc:spChg>
        <pc:spChg chg="add del">
          <ac:chgData name="Paolo Martinelli" userId="dfda3be9c0fa1ce2" providerId="LiveId" clId="{370C976C-CC8B-46D1-8E23-F0A246C47567}" dt="2021-10-07T05:17:11.114" v="5774" actId="26606"/>
          <ac:spMkLst>
            <pc:docMk/>
            <pc:sldMk cId="604735938" sldId="257"/>
            <ac:spMk id="11" creationId="{DB5B423A-57CC-4C58-AA26-8E2E862B03A0}"/>
          </ac:spMkLst>
        </pc:spChg>
        <pc:spChg chg="add del">
          <ac:chgData name="Paolo Martinelli" userId="dfda3be9c0fa1ce2" providerId="LiveId" clId="{370C976C-CC8B-46D1-8E23-F0A246C47567}" dt="2021-10-07T05:22:41.712" v="5808" actId="26606"/>
          <ac:spMkLst>
            <pc:docMk/>
            <pc:sldMk cId="604735938" sldId="257"/>
            <ac:spMk id="12" creationId="{3540989C-C7B8-473B-BF87-6F2DA6A90006}"/>
          </ac:spMkLst>
        </pc:spChg>
        <pc:spChg chg="add del">
          <ac:chgData name="Paolo Martinelli" userId="dfda3be9c0fa1ce2" providerId="LiveId" clId="{370C976C-CC8B-46D1-8E23-F0A246C47567}" dt="2021-10-07T05:23:41.010" v="5814" actId="26606"/>
          <ac:spMkLst>
            <pc:docMk/>
            <pc:sldMk cId="604735938" sldId="257"/>
            <ac:spMk id="14" creationId="{FCEC2294-5A7B-45E5-9251-C1AA89F4ADCF}"/>
          </ac:spMkLst>
        </pc:spChg>
        <pc:spChg chg="add del">
          <ac:chgData name="Paolo Martinelli" userId="dfda3be9c0fa1ce2" providerId="LiveId" clId="{370C976C-CC8B-46D1-8E23-F0A246C47567}" dt="2021-10-07T05:20:34.676" v="5794" actId="26606"/>
          <ac:spMkLst>
            <pc:docMk/>
            <pc:sldMk cId="604735938" sldId="257"/>
            <ac:spMk id="16" creationId="{B819A166-7571-4003-A6B8-B62034C3ED30}"/>
          </ac:spMkLst>
        </pc:spChg>
        <pc:spChg chg="add del">
          <ac:chgData name="Paolo Martinelli" userId="dfda3be9c0fa1ce2" providerId="LiveId" clId="{370C976C-CC8B-46D1-8E23-F0A246C47567}" dt="2021-10-07T05:20:34.576" v="5793" actId="26606"/>
          <ac:spMkLst>
            <pc:docMk/>
            <pc:sldMk cId="604735938" sldId="257"/>
            <ac:spMk id="18" creationId="{23A58148-D452-4F6F-A2FE-EED968DE1970}"/>
          </ac:spMkLst>
        </pc:spChg>
        <pc:spChg chg="add">
          <ac:chgData name="Paolo Martinelli" userId="dfda3be9c0fa1ce2" providerId="LiveId" clId="{370C976C-CC8B-46D1-8E23-F0A246C47567}" dt="2021-10-07T05:23:41.010" v="5814" actId="26606"/>
          <ac:spMkLst>
            <pc:docMk/>
            <pc:sldMk cId="604735938" sldId="257"/>
            <ac:spMk id="20" creationId="{FCEC2294-5A7B-45E5-9251-C1AA89F4ADCF}"/>
          </ac:spMkLst>
        </pc:spChg>
        <pc:spChg chg="add del">
          <ac:chgData name="Paolo Martinelli" userId="dfda3be9c0fa1ce2" providerId="LiveId" clId="{370C976C-CC8B-46D1-8E23-F0A246C47567}" dt="2021-10-07T05:19:11.632" v="5785" actId="26606"/>
          <ac:spMkLst>
            <pc:docMk/>
            <pc:sldMk cId="604735938" sldId="257"/>
            <ac:spMk id="21" creationId="{0A1A6F78-C919-46F0-9B0A-2ED38886155D}"/>
          </ac:spMkLst>
        </pc:spChg>
        <pc:spChg chg="add del">
          <ac:chgData name="Paolo Martinelli" userId="dfda3be9c0fa1ce2" providerId="LiveId" clId="{370C976C-CC8B-46D1-8E23-F0A246C47567}" dt="2021-10-07T05:19:11.632" v="5785" actId="26606"/>
          <ac:spMkLst>
            <pc:docMk/>
            <pc:sldMk cId="604735938" sldId="257"/>
            <ac:spMk id="25" creationId="{93C59B8F-AEFF-4D3A-BA0E-3C43111987AE}"/>
          </ac:spMkLst>
        </pc:spChg>
        <pc:spChg chg="add del">
          <ac:chgData name="Paolo Martinelli" userId="dfda3be9c0fa1ce2" providerId="LiveId" clId="{370C976C-CC8B-46D1-8E23-F0A246C47567}" dt="2021-10-07T05:19:11.632" v="5785" actId="26606"/>
          <ac:spMkLst>
            <pc:docMk/>
            <pc:sldMk cId="604735938" sldId="257"/>
            <ac:spMk id="27" creationId="{E042CD37-C859-44CD-853E-5A3427DDB9C0}"/>
          </ac:spMkLst>
        </pc:spChg>
        <pc:spChg chg="add del">
          <ac:chgData name="Paolo Martinelli" userId="dfda3be9c0fa1ce2" providerId="LiveId" clId="{370C976C-CC8B-46D1-8E23-F0A246C47567}" dt="2021-10-07T05:19:13.381" v="5787" actId="26606"/>
          <ac:spMkLst>
            <pc:docMk/>
            <pc:sldMk cId="604735938" sldId="257"/>
            <ac:spMk id="29" creationId="{16BC098D-086C-4307-9083-7A7CF6D5CBE4}"/>
          </ac:spMkLst>
        </pc:spChg>
        <pc:spChg chg="add del">
          <ac:chgData name="Paolo Martinelli" userId="dfda3be9c0fa1ce2" providerId="LiveId" clId="{370C976C-CC8B-46D1-8E23-F0A246C47567}" dt="2021-10-07T05:19:13.381" v="5787" actId="26606"/>
          <ac:spMkLst>
            <pc:docMk/>
            <pc:sldMk cId="604735938" sldId="257"/>
            <ac:spMk id="30" creationId="{988D751D-0DD2-441B-8F53-769CC95FBA4A}"/>
          </ac:spMkLst>
        </pc:spChg>
        <pc:spChg chg="add del">
          <ac:chgData name="Paolo Martinelli" userId="dfda3be9c0fa1ce2" providerId="LiveId" clId="{370C976C-CC8B-46D1-8E23-F0A246C47567}" dt="2021-10-07T05:19:13.381" v="5787" actId="26606"/>
          <ac:spMkLst>
            <pc:docMk/>
            <pc:sldMk cId="604735938" sldId="257"/>
            <ac:spMk id="31" creationId="{4EC84052-44EC-43C9-822F-65E473CBD112}"/>
          </ac:spMkLst>
        </pc:spChg>
        <pc:spChg chg="add del">
          <ac:chgData name="Paolo Martinelli" userId="dfda3be9c0fa1ce2" providerId="LiveId" clId="{370C976C-CC8B-46D1-8E23-F0A246C47567}" dt="2021-10-07T05:19:19.207" v="5789" actId="26606"/>
          <ac:spMkLst>
            <pc:docMk/>
            <pc:sldMk cId="604735938" sldId="257"/>
            <ac:spMk id="33" creationId="{56688E73-49B9-4052-A836-D248C825D70D}"/>
          </ac:spMkLst>
        </pc:spChg>
        <pc:spChg chg="add del">
          <ac:chgData name="Paolo Martinelli" userId="dfda3be9c0fa1ce2" providerId="LiveId" clId="{370C976C-CC8B-46D1-8E23-F0A246C47567}" dt="2021-10-07T05:19:19.207" v="5789" actId="26606"/>
          <ac:spMkLst>
            <pc:docMk/>
            <pc:sldMk cId="604735938" sldId="257"/>
            <ac:spMk id="34" creationId="{5B6AEE0C-07FE-4154-BC7C-2F20530BC556}"/>
          </ac:spMkLst>
        </pc:spChg>
        <pc:graphicFrameChg chg="add mod ord modGraphic">
          <ac:chgData name="Paolo Martinelli" userId="dfda3be9c0fa1ce2" providerId="LiveId" clId="{370C976C-CC8B-46D1-8E23-F0A246C47567}" dt="2021-10-07T05:23:41.010" v="5814" actId="26606"/>
          <ac:graphicFrameMkLst>
            <pc:docMk/>
            <pc:sldMk cId="604735938" sldId="257"/>
            <ac:graphicFrameMk id="5" creationId="{CC37B485-B6A3-4540-B529-3E7E35B87B22}"/>
          </ac:graphicFrameMkLst>
        </pc:graphicFrameChg>
        <pc:picChg chg="add mod ord">
          <ac:chgData name="Paolo Martinelli" userId="dfda3be9c0fa1ce2" providerId="LiveId" clId="{370C976C-CC8B-46D1-8E23-F0A246C47567}" dt="2021-10-07T05:23:40.979" v="5813" actId="26606"/>
          <ac:picMkLst>
            <pc:docMk/>
            <pc:sldMk cId="604735938" sldId="257"/>
            <ac:picMk id="4" creationId="{76115768-6170-49FD-AE19-9B5E46BD03E5}"/>
          </ac:picMkLst>
        </pc:picChg>
        <pc:picChg chg="add del">
          <ac:chgData name="Paolo Martinelli" userId="dfda3be9c0fa1ce2" providerId="LiveId" clId="{370C976C-CC8B-46D1-8E23-F0A246C47567}" dt="2021-10-07T05:19:11.632" v="5785" actId="26606"/>
          <ac:picMkLst>
            <pc:docMk/>
            <pc:sldMk cId="604735938" sldId="257"/>
            <ac:picMk id="23" creationId="{49882614-11C4-4368-9534-6EBAC3488C70}"/>
          </ac:picMkLst>
        </pc:picChg>
        <pc:cxnChg chg="add del">
          <ac:chgData name="Paolo Martinelli" userId="dfda3be9c0fa1ce2" providerId="LiveId" clId="{370C976C-CC8B-46D1-8E23-F0A246C47567}" dt="2021-10-07T05:23:41.010" v="5814" actId="26606"/>
          <ac:cxnSpMkLst>
            <pc:docMk/>
            <pc:sldMk cId="604735938" sldId="257"/>
            <ac:cxnSpMk id="15" creationId="{67182200-4859-4C8D-BCBB-55B245C28BA3}"/>
          </ac:cxnSpMkLst>
        </pc:cxnChg>
        <pc:cxnChg chg="add">
          <ac:chgData name="Paolo Martinelli" userId="dfda3be9c0fa1ce2" providerId="LiveId" clId="{370C976C-CC8B-46D1-8E23-F0A246C47567}" dt="2021-10-07T05:23:41.010" v="5814" actId="26606"/>
          <ac:cxnSpMkLst>
            <pc:docMk/>
            <pc:sldMk cId="604735938" sldId="257"/>
            <ac:cxnSpMk id="22" creationId="{67182200-4859-4C8D-BCBB-55B245C28BA3}"/>
          </ac:cxnSpMkLst>
        </pc:cxnChg>
      </pc:sldChg>
      <pc:sldChg chg="addSp delSp modSp mod setBg">
        <pc:chgData name="Paolo Martinelli" userId="dfda3be9c0fa1ce2" providerId="LiveId" clId="{370C976C-CC8B-46D1-8E23-F0A246C47567}" dt="2021-10-07T06:27:29.124" v="6115" actId="27636"/>
        <pc:sldMkLst>
          <pc:docMk/>
          <pc:sldMk cId="28120227" sldId="258"/>
        </pc:sldMkLst>
        <pc:spChg chg="mod">
          <ac:chgData name="Paolo Martinelli" userId="dfda3be9c0fa1ce2" providerId="LiveId" clId="{370C976C-CC8B-46D1-8E23-F0A246C47567}" dt="2021-10-07T05:26:27.376" v="5827" actId="26606"/>
          <ac:spMkLst>
            <pc:docMk/>
            <pc:sldMk cId="28120227" sldId="258"/>
            <ac:spMk id="2" creationId="{C4D84969-8182-4FDA-B496-33FCDEA3257A}"/>
          </ac:spMkLst>
        </pc:spChg>
        <pc:spChg chg="mod">
          <ac:chgData name="Paolo Martinelli" userId="dfda3be9c0fa1ce2" providerId="LiveId" clId="{370C976C-CC8B-46D1-8E23-F0A246C47567}" dt="2021-10-07T06:27:29.124" v="6115" actId="27636"/>
          <ac:spMkLst>
            <pc:docMk/>
            <pc:sldMk cId="28120227" sldId="258"/>
            <ac:spMk id="3" creationId="{4F963F43-82AE-41F3-82DA-BEDDE2EE6A0D}"/>
          </ac:spMkLst>
        </pc:spChg>
        <pc:spChg chg="add del">
          <ac:chgData name="Paolo Martinelli" userId="dfda3be9c0fa1ce2" providerId="LiveId" clId="{370C976C-CC8B-46D1-8E23-F0A246C47567}" dt="2021-10-07T05:26:27.376" v="5827" actId="26606"/>
          <ac:spMkLst>
            <pc:docMk/>
            <pc:sldMk cId="28120227" sldId="258"/>
            <ac:spMk id="8" creationId="{7C32DF3D-3F59-481D-A237-77C31AD492C1}"/>
          </ac:spMkLst>
        </pc:spChg>
        <pc:spChg chg="add del">
          <ac:chgData name="Paolo Martinelli" userId="dfda3be9c0fa1ce2" providerId="LiveId" clId="{370C976C-CC8B-46D1-8E23-F0A246C47567}" dt="2021-10-07T05:26:27.376" v="5827" actId="26606"/>
          <ac:spMkLst>
            <pc:docMk/>
            <pc:sldMk cId="28120227" sldId="258"/>
            <ac:spMk id="10" creationId="{32F02326-30C4-4095-988F-932A425AE2DA}"/>
          </ac:spMkLst>
        </pc:spChg>
        <pc:spChg chg="add">
          <ac:chgData name="Paolo Martinelli" userId="dfda3be9c0fa1ce2" providerId="LiveId" clId="{370C976C-CC8B-46D1-8E23-F0A246C47567}" dt="2021-10-07T05:26:27.376" v="5827" actId="26606"/>
          <ac:spMkLst>
            <pc:docMk/>
            <pc:sldMk cId="28120227" sldId="258"/>
            <ac:spMk id="15" creationId="{D009D6D5-DAC2-4A8B-A17A-E206B9012D09}"/>
          </ac:spMkLst>
        </pc:spChg>
        <pc:picChg chg="add mod">
          <ac:chgData name="Paolo Martinelli" userId="dfda3be9c0fa1ce2" providerId="LiveId" clId="{370C976C-CC8B-46D1-8E23-F0A246C47567}" dt="2021-10-07T05:26:27.376" v="5827" actId="26606"/>
          <ac:picMkLst>
            <pc:docMk/>
            <pc:sldMk cId="28120227" sldId="258"/>
            <ac:picMk id="5" creationId="{E6D79F03-6D1A-41E9-A730-83454061BBD3}"/>
          </ac:picMkLst>
        </pc:picChg>
      </pc:sldChg>
      <pc:sldChg chg="addSp modSp mod setBg">
        <pc:chgData name="Paolo Martinelli" userId="dfda3be9c0fa1ce2" providerId="LiveId" clId="{370C976C-CC8B-46D1-8E23-F0A246C47567}" dt="2021-10-07T06:28:15.069" v="6132" actId="20577"/>
        <pc:sldMkLst>
          <pc:docMk/>
          <pc:sldMk cId="133917514" sldId="259"/>
        </pc:sldMkLst>
        <pc:spChg chg="mod">
          <ac:chgData name="Paolo Martinelli" userId="dfda3be9c0fa1ce2" providerId="LiveId" clId="{370C976C-CC8B-46D1-8E23-F0A246C47567}" dt="2021-10-06T21:38:59.261" v="5613" actId="26606"/>
          <ac:spMkLst>
            <pc:docMk/>
            <pc:sldMk cId="133917514" sldId="259"/>
            <ac:spMk id="2" creationId="{885F6E87-67C2-44BE-87ED-416F4D4C0DB4}"/>
          </ac:spMkLst>
        </pc:spChg>
        <pc:spChg chg="mod">
          <ac:chgData name="Paolo Martinelli" userId="dfda3be9c0fa1ce2" providerId="LiveId" clId="{370C976C-CC8B-46D1-8E23-F0A246C47567}" dt="2021-10-07T06:28:15.069" v="6132" actId="20577"/>
          <ac:spMkLst>
            <pc:docMk/>
            <pc:sldMk cId="133917514" sldId="259"/>
            <ac:spMk id="3" creationId="{9168B85B-A549-492C-BDD1-00E8DE5484DA}"/>
          </ac:spMkLst>
        </pc:spChg>
        <pc:spChg chg="add">
          <ac:chgData name="Paolo Martinelli" userId="dfda3be9c0fa1ce2" providerId="LiveId" clId="{370C976C-CC8B-46D1-8E23-F0A246C47567}" dt="2021-10-06T21:38:59.261" v="5613" actId="26606"/>
          <ac:spMkLst>
            <pc:docMk/>
            <pc:sldMk cId="133917514" sldId="259"/>
            <ac:spMk id="8" creationId="{C2554CA6-288E-4202-BC52-2E5A8F0C0AED}"/>
          </ac:spMkLst>
        </pc:spChg>
        <pc:spChg chg="add">
          <ac:chgData name="Paolo Martinelli" userId="dfda3be9c0fa1ce2" providerId="LiveId" clId="{370C976C-CC8B-46D1-8E23-F0A246C47567}" dt="2021-10-06T21:38:59.261" v="5613" actId="26606"/>
          <ac:spMkLst>
            <pc:docMk/>
            <pc:sldMk cId="133917514" sldId="259"/>
            <ac:spMk id="10" creationId="{B10BB131-AC8E-4A8E-A5D1-36260F720C3B}"/>
          </ac:spMkLst>
        </pc:spChg>
        <pc:spChg chg="add">
          <ac:chgData name="Paolo Martinelli" userId="dfda3be9c0fa1ce2" providerId="LiveId" clId="{370C976C-CC8B-46D1-8E23-F0A246C47567}" dt="2021-10-06T21:38:59.261" v="5613" actId="26606"/>
          <ac:spMkLst>
            <pc:docMk/>
            <pc:sldMk cId="133917514" sldId="259"/>
            <ac:spMk id="12" creationId="{5B7778FC-632E-4DCA-A7CB-0D7731CCF970}"/>
          </ac:spMkLst>
        </pc:spChg>
        <pc:spChg chg="add">
          <ac:chgData name="Paolo Martinelli" userId="dfda3be9c0fa1ce2" providerId="LiveId" clId="{370C976C-CC8B-46D1-8E23-F0A246C47567}" dt="2021-10-06T21:38:59.261" v="5613" actId="26606"/>
          <ac:spMkLst>
            <pc:docMk/>
            <pc:sldMk cId="133917514" sldId="259"/>
            <ac:spMk id="14" creationId="{FA23A907-97FB-4A8F-880A-DD77401C4296}"/>
          </ac:spMkLst>
        </pc:spChg>
      </pc:sldChg>
      <pc:sldChg chg="addSp delSp modSp mod setBg">
        <pc:chgData name="Paolo Martinelli" userId="dfda3be9c0fa1ce2" providerId="LiveId" clId="{370C976C-CC8B-46D1-8E23-F0A246C47567}" dt="2021-10-06T21:39:18.037" v="5614" actId="26606"/>
        <pc:sldMkLst>
          <pc:docMk/>
          <pc:sldMk cId="3227168456" sldId="260"/>
        </pc:sldMkLst>
        <pc:spChg chg="mod">
          <ac:chgData name="Paolo Martinelli" userId="dfda3be9c0fa1ce2" providerId="LiveId" clId="{370C976C-CC8B-46D1-8E23-F0A246C47567}" dt="2021-10-06T21:39:18.037" v="5614" actId="26606"/>
          <ac:spMkLst>
            <pc:docMk/>
            <pc:sldMk cId="3227168456" sldId="260"/>
            <ac:spMk id="2" creationId="{A12FADAD-3F3C-4608-AEF4-F5F94021D7D8}"/>
          </ac:spMkLst>
        </pc:spChg>
        <pc:spChg chg="del mod">
          <ac:chgData name="Paolo Martinelli" userId="dfda3be9c0fa1ce2" providerId="LiveId" clId="{370C976C-CC8B-46D1-8E23-F0A246C47567}" dt="2021-10-06T21:39:18.037" v="5614" actId="26606"/>
          <ac:spMkLst>
            <pc:docMk/>
            <pc:sldMk cId="3227168456" sldId="260"/>
            <ac:spMk id="3" creationId="{05A68C34-2C49-411F-A701-4F4A48D9287D}"/>
          </ac:spMkLst>
        </pc:spChg>
        <pc:graphicFrameChg chg="add">
          <ac:chgData name="Paolo Martinelli" userId="dfda3be9c0fa1ce2" providerId="LiveId" clId="{370C976C-CC8B-46D1-8E23-F0A246C47567}" dt="2021-10-06T21:39:18.037" v="5614" actId="26606"/>
          <ac:graphicFrameMkLst>
            <pc:docMk/>
            <pc:sldMk cId="3227168456" sldId="260"/>
            <ac:graphicFrameMk id="5" creationId="{DFDC3CD1-5FDD-4D0D-83D8-A6B525623D59}"/>
          </ac:graphicFrameMkLst>
        </pc:graphicFrameChg>
      </pc:sldChg>
      <pc:sldChg chg="addSp modSp new mod setBg">
        <pc:chgData name="Paolo Martinelli" userId="dfda3be9c0fa1ce2" providerId="LiveId" clId="{370C976C-CC8B-46D1-8E23-F0A246C47567}" dt="2021-10-07T05:27:37.654" v="5849" actId="20577"/>
        <pc:sldMkLst>
          <pc:docMk/>
          <pc:sldMk cId="990533003" sldId="261"/>
        </pc:sldMkLst>
        <pc:spChg chg="mod">
          <ac:chgData name="Paolo Martinelli" userId="dfda3be9c0fa1ce2" providerId="LiveId" clId="{370C976C-CC8B-46D1-8E23-F0A246C47567}" dt="2021-10-06T21:39:37.831" v="5615" actId="26606"/>
          <ac:spMkLst>
            <pc:docMk/>
            <pc:sldMk cId="990533003" sldId="261"/>
            <ac:spMk id="2" creationId="{5C0A3C90-1A63-41FA-BA44-1C58BE96D063}"/>
          </ac:spMkLst>
        </pc:spChg>
        <pc:spChg chg="mod">
          <ac:chgData name="Paolo Martinelli" userId="dfda3be9c0fa1ce2" providerId="LiveId" clId="{370C976C-CC8B-46D1-8E23-F0A246C47567}" dt="2021-10-07T05:27:37.654" v="5849" actId="20577"/>
          <ac:spMkLst>
            <pc:docMk/>
            <pc:sldMk cId="990533003" sldId="261"/>
            <ac:spMk id="3" creationId="{F5C15356-7B03-479C-951D-14D2695D8ED2}"/>
          </ac:spMkLst>
        </pc:spChg>
        <pc:spChg chg="add">
          <ac:chgData name="Paolo Martinelli" userId="dfda3be9c0fa1ce2" providerId="LiveId" clId="{370C976C-CC8B-46D1-8E23-F0A246C47567}" dt="2021-10-06T21:39:37.831" v="5615" actId="26606"/>
          <ac:spMkLst>
            <pc:docMk/>
            <pc:sldMk cId="990533003" sldId="261"/>
            <ac:spMk id="8" creationId="{907EF6B7-1338-4443-8C46-6A318D952DFD}"/>
          </ac:spMkLst>
        </pc:spChg>
        <pc:spChg chg="add">
          <ac:chgData name="Paolo Martinelli" userId="dfda3be9c0fa1ce2" providerId="LiveId" clId="{370C976C-CC8B-46D1-8E23-F0A246C47567}" dt="2021-10-06T21:39:37.831" v="5615" actId="26606"/>
          <ac:spMkLst>
            <pc:docMk/>
            <pc:sldMk cId="990533003" sldId="261"/>
            <ac:spMk id="10" creationId="{DAAE4CDD-124C-4DCF-9584-B6033B545DD5}"/>
          </ac:spMkLst>
        </pc:spChg>
        <pc:spChg chg="add">
          <ac:chgData name="Paolo Martinelli" userId="dfda3be9c0fa1ce2" providerId="LiveId" clId="{370C976C-CC8B-46D1-8E23-F0A246C47567}" dt="2021-10-06T21:39:37.831" v="5615" actId="26606"/>
          <ac:spMkLst>
            <pc:docMk/>
            <pc:sldMk cId="990533003" sldId="261"/>
            <ac:spMk id="12" creationId="{081E4A58-353D-44AE-B2FC-2A74E2E400F7}"/>
          </ac:spMkLst>
        </pc:spChg>
      </pc:sldChg>
      <pc:sldChg chg="addSp delSp modSp new mod setBg">
        <pc:chgData name="Paolo Martinelli" userId="dfda3be9c0fa1ce2" providerId="LiveId" clId="{370C976C-CC8B-46D1-8E23-F0A246C47567}" dt="2021-10-07T05:28:35.877" v="5853" actId="26606"/>
        <pc:sldMkLst>
          <pc:docMk/>
          <pc:sldMk cId="4228855877" sldId="262"/>
        </pc:sldMkLst>
        <pc:spChg chg="mod">
          <ac:chgData name="Paolo Martinelli" userId="dfda3be9c0fa1ce2" providerId="LiveId" clId="{370C976C-CC8B-46D1-8E23-F0A246C47567}" dt="2021-10-07T05:28:35.877" v="5853" actId="26606"/>
          <ac:spMkLst>
            <pc:docMk/>
            <pc:sldMk cId="4228855877" sldId="262"/>
            <ac:spMk id="2" creationId="{08FF766C-3AE0-4C88-9CCC-10BCF4476CCB}"/>
          </ac:spMkLst>
        </pc:spChg>
        <pc:spChg chg="mod ord">
          <ac:chgData name="Paolo Martinelli" userId="dfda3be9c0fa1ce2" providerId="LiveId" clId="{370C976C-CC8B-46D1-8E23-F0A246C47567}" dt="2021-10-07T05:28:35.877" v="5853" actId="26606"/>
          <ac:spMkLst>
            <pc:docMk/>
            <pc:sldMk cId="4228855877" sldId="262"/>
            <ac:spMk id="3" creationId="{45155B75-15CA-41E6-8195-EFBCE673BE9F}"/>
          </ac:spMkLst>
        </pc:spChg>
        <pc:spChg chg="add mod">
          <ac:chgData name="Paolo Martinelli" userId="dfda3be9c0fa1ce2" providerId="LiveId" clId="{370C976C-CC8B-46D1-8E23-F0A246C47567}" dt="2021-10-07T05:28:35.877" v="5853" actId="26606"/>
          <ac:spMkLst>
            <pc:docMk/>
            <pc:sldMk cId="4228855877" sldId="262"/>
            <ac:spMk id="6" creationId="{7B22537E-E6D0-46D0-B240-7E3842F85067}"/>
          </ac:spMkLst>
        </pc:spChg>
        <pc:spChg chg="add del">
          <ac:chgData name="Paolo Martinelli" userId="dfda3be9c0fa1ce2" providerId="LiveId" clId="{370C976C-CC8B-46D1-8E23-F0A246C47567}" dt="2021-10-07T05:28:35.877" v="5853" actId="26606"/>
          <ac:spMkLst>
            <pc:docMk/>
            <pc:sldMk cId="4228855877" sldId="262"/>
            <ac:spMk id="8" creationId="{AC17DE74-01C9-4859-B65A-85CF999E8580}"/>
          </ac:spMkLst>
        </pc:spChg>
        <pc:spChg chg="add del">
          <ac:chgData name="Paolo Martinelli" userId="dfda3be9c0fa1ce2" providerId="LiveId" clId="{370C976C-CC8B-46D1-8E23-F0A246C47567}" dt="2021-10-07T05:28:35.877" v="5853" actId="26606"/>
          <ac:spMkLst>
            <pc:docMk/>
            <pc:sldMk cId="4228855877" sldId="262"/>
            <ac:spMk id="10" creationId="{068C0432-0E90-4CC1-8CD3-D44A90DF07EF}"/>
          </ac:spMkLst>
        </pc:spChg>
        <pc:spChg chg="add">
          <ac:chgData name="Paolo Martinelli" userId="dfda3be9c0fa1ce2" providerId="LiveId" clId="{370C976C-CC8B-46D1-8E23-F0A246C47567}" dt="2021-10-07T05:28:35.877" v="5853" actId="26606"/>
          <ac:spMkLst>
            <pc:docMk/>
            <pc:sldMk cId="4228855877" sldId="262"/>
            <ac:spMk id="15" creationId="{79BB35BC-D5C2-4C8B-A22A-A71E6191913B}"/>
          </ac:spMkLst>
        </pc:spChg>
        <pc:picChg chg="add mod">
          <ac:chgData name="Paolo Martinelli" userId="dfda3be9c0fa1ce2" providerId="LiveId" clId="{370C976C-CC8B-46D1-8E23-F0A246C47567}" dt="2021-10-07T05:28:35.877" v="5853" actId="26606"/>
          <ac:picMkLst>
            <pc:docMk/>
            <pc:sldMk cId="4228855877" sldId="262"/>
            <ac:picMk id="5" creationId="{589B6709-EEE8-4158-AE0B-CEC77969BC27}"/>
          </ac:picMkLst>
        </pc:picChg>
      </pc:sldChg>
      <pc:sldChg chg="addSp delSp modSp new mod setBg setClrOvrMap">
        <pc:chgData name="Paolo Martinelli" userId="dfda3be9c0fa1ce2" providerId="LiveId" clId="{370C976C-CC8B-46D1-8E23-F0A246C47567}" dt="2021-10-07T05:29:44.246" v="5857" actId="26606"/>
        <pc:sldMkLst>
          <pc:docMk/>
          <pc:sldMk cId="872318354" sldId="263"/>
        </pc:sldMkLst>
        <pc:spChg chg="mod">
          <ac:chgData name="Paolo Martinelli" userId="dfda3be9c0fa1ce2" providerId="LiveId" clId="{370C976C-CC8B-46D1-8E23-F0A246C47567}" dt="2021-10-07T05:29:44.246" v="5857" actId="26606"/>
          <ac:spMkLst>
            <pc:docMk/>
            <pc:sldMk cId="872318354" sldId="263"/>
            <ac:spMk id="2" creationId="{6D7A45C6-55E9-4B50-9BEA-1E19669A9511}"/>
          </ac:spMkLst>
        </pc:spChg>
        <pc:spChg chg="mod">
          <ac:chgData name="Paolo Martinelli" userId="dfda3be9c0fa1ce2" providerId="LiveId" clId="{370C976C-CC8B-46D1-8E23-F0A246C47567}" dt="2021-10-07T05:29:44.246" v="5857" actId="26606"/>
          <ac:spMkLst>
            <pc:docMk/>
            <pc:sldMk cId="872318354" sldId="263"/>
            <ac:spMk id="3" creationId="{4924D2CC-B6DB-4F7B-BA05-D91B29C6162E}"/>
          </ac:spMkLst>
        </pc:spChg>
        <pc:spChg chg="add mod">
          <ac:chgData name="Paolo Martinelli" userId="dfda3be9c0fa1ce2" providerId="LiveId" clId="{370C976C-CC8B-46D1-8E23-F0A246C47567}" dt="2021-10-07T05:29:44.246" v="5857" actId="26606"/>
          <ac:spMkLst>
            <pc:docMk/>
            <pc:sldMk cId="872318354" sldId="263"/>
            <ac:spMk id="6" creationId="{B6BC4133-13EB-4921-B150-BC4A4D6AF940}"/>
          </ac:spMkLst>
        </pc:spChg>
        <pc:spChg chg="add del">
          <ac:chgData name="Paolo Martinelli" userId="dfda3be9c0fa1ce2" providerId="LiveId" clId="{370C976C-CC8B-46D1-8E23-F0A246C47567}" dt="2021-10-07T05:29:44.246" v="5857" actId="26606"/>
          <ac:spMkLst>
            <pc:docMk/>
            <pc:sldMk cId="872318354" sldId="263"/>
            <ac:spMk id="8" creationId="{AC17DE74-01C9-4859-B65A-85CF999E8580}"/>
          </ac:spMkLst>
        </pc:spChg>
        <pc:spChg chg="add del">
          <ac:chgData name="Paolo Martinelli" userId="dfda3be9c0fa1ce2" providerId="LiveId" clId="{370C976C-CC8B-46D1-8E23-F0A246C47567}" dt="2021-10-07T05:29:44.246" v="5857" actId="26606"/>
          <ac:spMkLst>
            <pc:docMk/>
            <pc:sldMk cId="872318354" sldId="263"/>
            <ac:spMk id="10" creationId="{068C0432-0E90-4CC1-8CD3-D44A90DF07EF}"/>
          </ac:spMkLst>
        </pc:spChg>
        <pc:spChg chg="add">
          <ac:chgData name="Paolo Martinelli" userId="dfda3be9c0fa1ce2" providerId="LiveId" clId="{370C976C-CC8B-46D1-8E23-F0A246C47567}" dt="2021-10-07T05:29:44.246" v="5857" actId="26606"/>
          <ac:spMkLst>
            <pc:docMk/>
            <pc:sldMk cId="872318354" sldId="263"/>
            <ac:spMk id="15" creationId="{9228552E-C8B1-4A80-8448-0787CE0FC704}"/>
          </ac:spMkLst>
        </pc:spChg>
        <pc:picChg chg="add mod ord">
          <ac:chgData name="Paolo Martinelli" userId="dfda3be9c0fa1ce2" providerId="LiveId" clId="{370C976C-CC8B-46D1-8E23-F0A246C47567}" dt="2021-10-07T05:29:44.246" v="5857" actId="26606"/>
          <ac:picMkLst>
            <pc:docMk/>
            <pc:sldMk cId="872318354" sldId="263"/>
            <ac:picMk id="5" creationId="{2B2687CB-3AE8-439C-99F8-E5CABE9F4919}"/>
          </ac:picMkLst>
        </pc:picChg>
      </pc:sldChg>
      <pc:sldChg chg="addSp delSp modSp new mod setBg setClrOvrMap">
        <pc:chgData name="Paolo Martinelli" userId="dfda3be9c0fa1ce2" providerId="LiveId" clId="{370C976C-CC8B-46D1-8E23-F0A246C47567}" dt="2021-10-07T06:31:08.714" v="6135" actId="20577"/>
        <pc:sldMkLst>
          <pc:docMk/>
          <pc:sldMk cId="2601928776" sldId="264"/>
        </pc:sldMkLst>
        <pc:spChg chg="mod">
          <ac:chgData name="Paolo Martinelli" userId="dfda3be9c0fa1ce2" providerId="LiveId" clId="{370C976C-CC8B-46D1-8E23-F0A246C47567}" dt="2021-10-07T05:32:55.005" v="5872" actId="26606"/>
          <ac:spMkLst>
            <pc:docMk/>
            <pc:sldMk cId="2601928776" sldId="264"/>
            <ac:spMk id="2" creationId="{0DD82058-F5E3-44E6-AD19-6C649294797C}"/>
          </ac:spMkLst>
        </pc:spChg>
        <pc:spChg chg="mod">
          <ac:chgData name="Paolo Martinelli" userId="dfda3be9c0fa1ce2" providerId="LiveId" clId="{370C976C-CC8B-46D1-8E23-F0A246C47567}" dt="2021-10-07T06:31:08.714" v="6135" actId="20577"/>
          <ac:spMkLst>
            <pc:docMk/>
            <pc:sldMk cId="2601928776" sldId="264"/>
            <ac:spMk id="3" creationId="{DE35F4DF-551D-449A-A051-03CFF2134BBC}"/>
          </ac:spMkLst>
        </pc:spChg>
        <pc:spChg chg="add del">
          <ac:chgData name="Paolo Martinelli" userId="dfda3be9c0fa1ce2" providerId="LiveId" clId="{370C976C-CC8B-46D1-8E23-F0A246C47567}" dt="2021-10-07T05:32:22.355" v="5866" actId="26606"/>
          <ac:spMkLst>
            <pc:docMk/>
            <pc:sldMk cId="2601928776" sldId="264"/>
            <ac:spMk id="8" creationId="{AC17DE74-01C9-4859-B65A-85CF999E8580}"/>
          </ac:spMkLst>
        </pc:spChg>
        <pc:spChg chg="add del">
          <ac:chgData name="Paolo Martinelli" userId="dfda3be9c0fa1ce2" providerId="LiveId" clId="{370C976C-CC8B-46D1-8E23-F0A246C47567}" dt="2021-10-07T05:32:22.355" v="5866" actId="26606"/>
          <ac:spMkLst>
            <pc:docMk/>
            <pc:sldMk cId="2601928776" sldId="264"/>
            <ac:spMk id="10" creationId="{068C0432-0E90-4CC1-8CD3-D44A90DF07EF}"/>
          </ac:spMkLst>
        </pc:spChg>
        <pc:spChg chg="add del">
          <ac:chgData name="Paolo Martinelli" userId="dfda3be9c0fa1ce2" providerId="LiveId" clId="{370C976C-CC8B-46D1-8E23-F0A246C47567}" dt="2021-10-07T05:32:55.005" v="5872" actId="26606"/>
          <ac:spMkLst>
            <pc:docMk/>
            <pc:sldMk cId="2601928776" sldId="264"/>
            <ac:spMk id="15" creationId="{C5E6CFF1-2F42-4E10-9A97-F116F46F53FE}"/>
          </ac:spMkLst>
        </pc:spChg>
        <pc:spChg chg="add">
          <ac:chgData name="Paolo Martinelli" userId="dfda3be9c0fa1ce2" providerId="LiveId" clId="{370C976C-CC8B-46D1-8E23-F0A246C47567}" dt="2021-10-07T05:32:55.005" v="5872" actId="26606"/>
          <ac:spMkLst>
            <pc:docMk/>
            <pc:sldMk cId="2601928776" sldId="264"/>
            <ac:spMk id="22" creationId="{2B566528-1B12-4246-9431-5C2D7D081168}"/>
          </ac:spMkLst>
        </pc:spChg>
        <pc:spChg chg="add">
          <ac:chgData name="Paolo Martinelli" userId="dfda3be9c0fa1ce2" providerId="LiveId" clId="{370C976C-CC8B-46D1-8E23-F0A246C47567}" dt="2021-10-07T05:32:55.005" v="5872" actId="26606"/>
          <ac:spMkLst>
            <pc:docMk/>
            <pc:sldMk cId="2601928776" sldId="264"/>
            <ac:spMk id="24" creationId="{2E80C965-DB6D-4F81-9E9E-B027384D0BD6}"/>
          </ac:spMkLst>
        </pc:spChg>
        <pc:spChg chg="add">
          <ac:chgData name="Paolo Martinelli" userId="dfda3be9c0fa1ce2" providerId="LiveId" clId="{370C976C-CC8B-46D1-8E23-F0A246C47567}" dt="2021-10-07T05:32:55.005" v="5872" actId="26606"/>
          <ac:spMkLst>
            <pc:docMk/>
            <pc:sldMk cId="2601928776" sldId="264"/>
            <ac:spMk id="26" creationId="{A580F890-B085-4E95-96AA-55AEBEC5CE6E}"/>
          </ac:spMkLst>
        </pc:spChg>
        <pc:spChg chg="add">
          <ac:chgData name="Paolo Martinelli" userId="dfda3be9c0fa1ce2" providerId="LiveId" clId="{370C976C-CC8B-46D1-8E23-F0A246C47567}" dt="2021-10-07T05:32:55.005" v="5872" actId="26606"/>
          <ac:spMkLst>
            <pc:docMk/>
            <pc:sldMk cId="2601928776" sldId="264"/>
            <ac:spMk id="28" creationId="{D3F51FEB-38FB-4F6C-9F7B-2F2AFAB65463}"/>
          </ac:spMkLst>
        </pc:spChg>
        <pc:spChg chg="add">
          <ac:chgData name="Paolo Martinelli" userId="dfda3be9c0fa1ce2" providerId="LiveId" clId="{370C976C-CC8B-46D1-8E23-F0A246C47567}" dt="2021-10-07T05:32:55.005" v="5872" actId="26606"/>
          <ac:spMkLst>
            <pc:docMk/>
            <pc:sldMk cId="2601928776" sldId="264"/>
            <ac:spMk id="30" creationId="{1E547BA6-BAE0-43BB-A7CA-60F69CE252F0}"/>
          </ac:spMkLst>
        </pc:spChg>
        <pc:picChg chg="add del mod">
          <ac:chgData name="Paolo Martinelli" userId="dfda3be9c0fa1ce2" providerId="LiveId" clId="{370C976C-CC8B-46D1-8E23-F0A246C47567}" dt="2021-10-07T05:31:04.636" v="5862" actId="931"/>
          <ac:picMkLst>
            <pc:docMk/>
            <pc:sldMk cId="2601928776" sldId="264"/>
            <ac:picMk id="5" creationId="{6005ECD4-98AE-4064-810C-BFBF84E3C02C}"/>
          </ac:picMkLst>
        </pc:picChg>
        <pc:picChg chg="add mod ord">
          <ac:chgData name="Paolo Martinelli" userId="dfda3be9c0fa1ce2" providerId="LiveId" clId="{370C976C-CC8B-46D1-8E23-F0A246C47567}" dt="2021-10-07T05:32:55.005" v="5872" actId="26606"/>
          <ac:picMkLst>
            <pc:docMk/>
            <pc:sldMk cId="2601928776" sldId="264"/>
            <ac:picMk id="7" creationId="{40BAC8D4-7EE7-4829-AE15-CF04200AC323}"/>
          </ac:picMkLst>
        </pc:picChg>
        <pc:cxnChg chg="add del">
          <ac:chgData name="Paolo Martinelli" userId="dfda3be9c0fa1ce2" providerId="LiveId" clId="{370C976C-CC8B-46D1-8E23-F0A246C47567}" dt="2021-10-07T05:32:55.005" v="5872" actId="26606"/>
          <ac:cxnSpMkLst>
            <pc:docMk/>
            <pc:sldMk cId="2601928776" sldId="264"/>
            <ac:cxnSpMk id="17" creationId="{67182200-4859-4C8D-BCBB-55B245C28BA3}"/>
          </ac:cxnSpMkLst>
        </pc:cxnChg>
      </pc:sldChg>
      <pc:sldChg chg="addSp modSp new mod setBg">
        <pc:chgData name="Paolo Martinelli" userId="dfda3be9c0fa1ce2" providerId="LiveId" clId="{370C976C-CC8B-46D1-8E23-F0A246C47567}" dt="2021-10-06T21:40:31.178" v="5619" actId="26606"/>
        <pc:sldMkLst>
          <pc:docMk/>
          <pc:sldMk cId="517230130" sldId="265"/>
        </pc:sldMkLst>
        <pc:spChg chg="mod">
          <ac:chgData name="Paolo Martinelli" userId="dfda3be9c0fa1ce2" providerId="LiveId" clId="{370C976C-CC8B-46D1-8E23-F0A246C47567}" dt="2021-10-06T21:40:31.178" v="5619" actId="26606"/>
          <ac:spMkLst>
            <pc:docMk/>
            <pc:sldMk cId="517230130" sldId="265"/>
            <ac:spMk id="2" creationId="{19159908-AD77-43AD-8C6E-5E49DF19D1BE}"/>
          </ac:spMkLst>
        </pc:spChg>
        <pc:spChg chg="mod">
          <ac:chgData name="Paolo Martinelli" userId="dfda3be9c0fa1ce2" providerId="LiveId" clId="{370C976C-CC8B-46D1-8E23-F0A246C47567}" dt="2021-10-06T21:40:31.178" v="5619" actId="26606"/>
          <ac:spMkLst>
            <pc:docMk/>
            <pc:sldMk cId="517230130" sldId="265"/>
            <ac:spMk id="3" creationId="{268EE5A8-13AF-418D-A6DA-90AD1D2E0EE1}"/>
          </ac:spMkLst>
        </pc:spChg>
        <pc:spChg chg="add">
          <ac:chgData name="Paolo Martinelli" userId="dfda3be9c0fa1ce2" providerId="LiveId" clId="{370C976C-CC8B-46D1-8E23-F0A246C47567}" dt="2021-10-06T21:40:31.178" v="5619" actId="26606"/>
          <ac:spMkLst>
            <pc:docMk/>
            <pc:sldMk cId="517230130" sldId="265"/>
            <ac:spMk id="8" creationId="{C05CBC3C-2E5A-4839-8B9B-2E5A6ADF0F58}"/>
          </ac:spMkLst>
        </pc:spChg>
        <pc:spChg chg="add">
          <ac:chgData name="Paolo Martinelli" userId="dfda3be9c0fa1ce2" providerId="LiveId" clId="{370C976C-CC8B-46D1-8E23-F0A246C47567}" dt="2021-10-06T21:40:31.178" v="5619" actId="26606"/>
          <ac:spMkLst>
            <pc:docMk/>
            <pc:sldMk cId="517230130" sldId="265"/>
            <ac:spMk id="10" creationId="{827FF362-FC97-4BF5-949B-D4ADFA26E457}"/>
          </ac:spMkLst>
        </pc:spChg>
      </pc:sldChg>
      <pc:sldChg chg="addSp modSp new mod setBg">
        <pc:chgData name="Paolo Martinelli" userId="dfda3be9c0fa1ce2" providerId="LiveId" clId="{370C976C-CC8B-46D1-8E23-F0A246C47567}" dt="2021-10-06T21:40:43.024" v="5620" actId="26606"/>
        <pc:sldMkLst>
          <pc:docMk/>
          <pc:sldMk cId="3701729912" sldId="266"/>
        </pc:sldMkLst>
        <pc:spChg chg="mod">
          <ac:chgData name="Paolo Martinelli" userId="dfda3be9c0fa1ce2" providerId="LiveId" clId="{370C976C-CC8B-46D1-8E23-F0A246C47567}" dt="2021-10-06T21:40:43.024" v="5620" actId="26606"/>
          <ac:spMkLst>
            <pc:docMk/>
            <pc:sldMk cId="3701729912" sldId="266"/>
            <ac:spMk id="2" creationId="{8AD155A3-0076-4380-9197-3384215298DC}"/>
          </ac:spMkLst>
        </pc:spChg>
        <pc:spChg chg="mod">
          <ac:chgData name="Paolo Martinelli" userId="dfda3be9c0fa1ce2" providerId="LiveId" clId="{370C976C-CC8B-46D1-8E23-F0A246C47567}" dt="2021-10-06T21:40:43.024" v="5620" actId="26606"/>
          <ac:spMkLst>
            <pc:docMk/>
            <pc:sldMk cId="3701729912" sldId="266"/>
            <ac:spMk id="3" creationId="{DA00F4DB-F21D-4C0B-B748-4FA8083BDC1A}"/>
          </ac:spMkLst>
        </pc:spChg>
        <pc:spChg chg="add">
          <ac:chgData name="Paolo Martinelli" userId="dfda3be9c0fa1ce2" providerId="LiveId" clId="{370C976C-CC8B-46D1-8E23-F0A246C47567}" dt="2021-10-06T21:40:43.024" v="5620" actId="26606"/>
          <ac:spMkLst>
            <pc:docMk/>
            <pc:sldMk cId="3701729912" sldId="266"/>
            <ac:spMk id="8" creationId="{907EF6B7-1338-4443-8C46-6A318D952DFD}"/>
          </ac:spMkLst>
        </pc:spChg>
        <pc:spChg chg="add">
          <ac:chgData name="Paolo Martinelli" userId="dfda3be9c0fa1ce2" providerId="LiveId" clId="{370C976C-CC8B-46D1-8E23-F0A246C47567}" dt="2021-10-06T21:40:43.024" v="5620" actId="26606"/>
          <ac:spMkLst>
            <pc:docMk/>
            <pc:sldMk cId="3701729912" sldId="266"/>
            <ac:spMk id="10" creationId="{DAAE4CDD-124C-4DCF-9584-B6033B545DD5}"/>
          </ac:spMkLst>
        </pc:spChg>
        <pc:spChg chg="add">
          <ac:chgData name="Paolo Martinelli" userId="dfda3be9c0fa1ce2" providerId="LiveId" clId="{370C976C-CC8B-46D1-8E23-F0A246C47567}" dt="2021-10-06T21:40:43.024" v="5620" actId="26606"/>
          <ac:spMkLst>
            <pc:docMk/>
            <pc:sldMk cId="3701729912" sldId="266"/>
            <ac:spMk id="12" creationId="{081E4A58-353D-44AE-B2FC-2A74E2E400F7}"/>
          </ac:spMkLst>
        </pc:spChg>
      </pc:sldChg>
      <pc:sldChg chg="addSp delSp modSp new mod setBg">
        <pc:chgData name="Paolo Martinelli" userId="dfda3be9c0fa1ce2" providerId="LiveId" clId="{370C976C-CC8B-46D1-8E23-F0A246C47567}" dt="2021-10-07T06:32:33.850" v="6146" actId="20577"/>
        <pc:sldMkLst>
          <pc:docMk/>
          <pc:sldMk cId="3908282792" sldId="267"/>
        </pc:sldMkLst>
        <pc:spChg chg="mod">
          <ac:chgData name="Paolo Martinelli" userId="dfda3be9c0fa1ce2" providerId="LiveId" clId="{370C976C-CC8B-46D1-8E23-F0A246C47567}" dt="2021-10-07T06:32:33.850" v="6146" actId="20577"/>
          <ac:spMkLst>
            <pc:docMk/>
            <pc:sldMk cId="3908282792" sldId="267"/>
            <ac:spMk id="2" creationId="{960F68EC-1D4E-4EF5-B5F0-D4CB71F4CAEA}"/>
          </ac:spMkLst>
        </pc:spChg>
        <pc:spChg chg="del mod">
          <ac:chgData name="Paolo Martinelli" userId="dfda3be9c0fa1ce2" providerId="LiveId" clId="{370C976C-CC8B-46D1-8E23-F0A246C47567}" dt="2021-10-06T21:40:57.403" v="5621" actId="26606"/>
          <ac:spMkLst>
            <pc:docMk/>
            <pc:sldMk cId="3908282792" sldId="267"/>
            <ac:spMk id="3" creationId="{A2DE6F8A-F38E-4259-A869-A7EE94F86785}"/>
          </ac:spMkLst>
        </pc:spChg>
        <pc:spChg chg="add del mod">
          <ac:chgData name="Paolo Martinelli" userId="dfda3be9c0fa1ce2" providerId="LiveId" clId="{370C976C-CC8B-46D1-8E23-F0A246C47567}" dt="2021-10-07T05:35:07.279" v="5878" actId="478"/>
          <ac:spMkLst>
            <pc:docMk/>
            <pc:sldMk cId="3908282792" sldId="267"/>
            <ac:spMk id="6" creationId="{586F3A28-F356-43F9-B9AA-B78E745B3C9C}"/>
          </ac:spMkLst>
        </pc:spChg>
        <pc:spChg chg="add del">
          <ac:chgData name="Paolo Martinelli" userId="dfda3be9c0fa1ce2" providerId="LiveId" clId="{370C976C-CC8B-46D1-8E23-F0A246C47567}" dt="2021-10-07T05:34:55.367" v="5876" actId="26606"/>
          <ac:spMkLst>
            <pc:docMk/>
            <pc:sldMk cId="3908282792" sldId="267"/>
            <ac:spMk id="9" creationId="{C05CBC3C-2E5A-4839-8B9B-2E5A6ADF0F58}"/>
          </ac:spMkLst>
        </pc:spChg>
        <pc:spChg chg="add del">
          <ac:chgData name="Paolo Martinelli" userId="dfda3be9c0fa1ce2" providerId="LiveId" clId="{370C976C-CC8B-46D1-8E23-F0A246C47567}" dt="2021-10-07T05:34:55.367" v="5876" actId="26606"/>
          <ac:spMkLst>
            <pc:docMk/>
            <pc:sldMk cId="3908282792" sldId="267"/>
            <ac:spMk id="11" creationId="{DB5B423A-57CC-4C58-AA26-8E2E862B03A0}"/>
          </ac:spMkLst>
        </pc:spChg>
        <pc:spChg chg="add del">
          <ac:chgData name="Paolo Martinelli" userId="dfda3be9c0fa1ce2" providerId="LiveId" clId="{370C976C-CC8B-46D1-8E23-F0A246C47567}" dt="2021-10-07T05:35:13.028" v="5879" actId="26606"/>
          <ac:spMkLst>
            <pc:docMk/>
            <pc:sldMk cId="3908282792" sldId="267"/>
            <ac:spMk id="16" creationId="{45D37F4E-DDB4-456B-97E0-9937730A039F}"/>
          </ac:spMkLst>
        </pc:spChg>
        <pc:spChg chg="add del">
          <ac:chgData name="Paolo Martinelli" userId="dfda3be9c0fa1ce2" providerId="LiveId" clId="{370C976C-CC8B-46D1-8E23-F0A246C47567}" dt="2021-10-07T05:35:13.028" v="5879" actId="26606"/>
          <ac:spMkLst>
            <pc:docMk/>
            <pc:sldMk cId="3908282792" sldId="267"/>
            <ac:spMk id="18" creationId="{B2DD41CD-8F47-4F56-AD12-4E2FF7696987}"/>
          </ac:spMkLst>
        </pc:spChg>
        <pc:spChg chg="add">
          <ac:chgData name="Paolo Martinelli" userId="dfda3be9c0fa1ce2" providerId="LiveId" clId="{370C976C-CC8B-46D1-8E23-F0A246C47567}" dt="2021-10-07T05:35:13.028" v="5879" actId="26606"/>
          <ac:spMkLst>
            <pc:docMk/>
            <pc:sldMk cId="3908282792" sldId="267"/>
            <ac:spMk id="23" creationId="{C05CBC3C-2E5A-4839-8B9B-2E5A6ADF0F58}"/>
          </ac:spMkLst>
        </pc:spChg>
        <pc:spChg chg="add">
          <ac:chgData name="Paolo Martinelli" userId="dfda3be9c0fa1ce2" providerId="LiveId" clId="{370C976C-CC8B-46D1-8E23-F0A246C47567}" dt="2021-10-07T05:35:13.028" v="5879" actId="26606"/>
          <ac:spMkLst>
            <pc:docMk/>
            <pc:sldMk cId="3908282792" sldId="267"/>
            <ac:spMk id="25" creationId="{DB5B423A-57CC-4C58-AA26-8E2E862B03A0}"/>
          </ac:spMkLst>
        </pc:spChg>
        <pc:graphicFrameChg chg="add mod ord modGraphic">
          <ac:chgData name="Paolo Martinelli" userId="dfda3be9c0fa1ce2" providerId="LiveId" clId="{370C976C-CC8B-46D1-8E23-F0A246C47567}" dt="2021-10-07T05:35:13.028" v="5879" actId="26606"/>
          <ac:graphicFrameMkLst>
            <pc:docMk/>
            <pc:sldMk cId="3908282792" sldId="267"/>
            <ac:graphicFrameMk id="5" creationId="{19FF6EF1-7116-4C41-85B5-8B756BEFE13A}"/>
          </ac:graphicFrameMkLst>
        </pc:graphicFrameChg>
        <pc:picChg chg="add del mod">
          <ac:chgData name="Paolo Martinelli" userId="dfda3be9c0fa1ce2" providerId="LiveId" clId="{370C976C-CC8B-46D1-8E23-F0A246C47567}" dt="2021-10-07T05:35:07.279" v="5878" actId="478"/>
          <ac:picMkLst>
            <pc:docMk/>
            <pc:sldMk cId="3908282792" sldId="267"/>
            <ac:picMk id="4" creationId="{12921CAA-4DBC-499C-BB68-6F3DC38B6785}"/>
          </ac:picMkLst>
        </pc:picChg>
      </pc:sldChg>
      <pc:sldChg chg="addSp delSp modSp new mod setBg modClrScheme delDesignElem chgLayout">
        <pc:chgData name="Paolo Martinelli" userId="dfda3be9c0fa1ce2" providerId="LiveId" clId="{370C976C-CC8B-46D1-8E23-F0A246C47567}" dt="2021-10-07T06:34:53.144" v="6156" actId="14100"/>
        <pc:sldMkLst>
          <pc:docMk/>
          <pc:sldMk cId="2331141602" sldId="268"/>
        </pc:sldMkLst>
        <pc:spChg chg="mod ord">
          <ac:chgData name="Paolo Martinelli" userId="dfda3be9c0fa1ce2" providerId="LiveId" clId="{370C976C-CC8B-46D1-8E23-F0A246C47567}" dt="2021-10-07T06:33:50.194" v="6149" actId="700"/>
          <ac:spMkLst>
            <pc:docMk/>
            <pc:sldMk cId="2331141602" sldId="268"/>
            <ac:spMk id="2" creationId="{A2F8B98D-DCE2-432B-8538-F909EDBD139D}"/>
          </ac:spMkLst>
        </pc:spChg>
        <pc:spChg chg="del mod">
          <ac:chgData name="Paolo Martinelli" userId="dfda3be9c0fa1ce2" providerId="LiveId" clId="{370C976C-CC8B-46D1-8E23-F0A246C47567}" dt="2021-10-06T21:41:12.121" v="5622" actId="26606"/>
          <ac:spMkLst>
            <pc:docMk/>
            <pc:sldMk cId="2331141602" sldId="268"/>
            <ac:spMk id="3" creationId="{343E2355-7F20-4B7E-AA65-BE02EF613FF4}"/>
          </ac:spMkLst>
        </pc:spChg>
        <pc:spChg chg="add mod">
          <ac:chgData name="Paolo Martinelli" userId="dfda3be9c0fa1ce2" providerId="LiveId" clId="{370C976C-CC8B-46D1-8E23-F0A246C47567}" dt="2021-10-07T05:36:59.605" v="5886" actId="26606"/>
          <ac:spMkLst>
            <pc:docMk/>
            <pc:sldMk cId="2331141602" sldId="268"/>
            <ac:spMk id="6" creationId="{E3FD51BA-9ACE-4A49-89D5-47084466CD38}"/>
          </ac:spMkLst>
        </pc:spChg>
        <pc:spChg chg="add del mod ord">
          <ac:chgData name="Paolo Martinelli" userId="dfda3be9c0fa1ce2" providerId="LiveId" clId="{370C976C-CC8B-46D1-8E23-F0A246C47567}" dt="2021-10-07T06:33:50.194" v="6149" actId="700"/>
          <ac:spMkLst>
            <pc:docMk/>
            <pc:sldMk cId="2331141602" sldId="268"/>
            <ac:spMk id="7" creationId="{0B10EB30-89CB-4A4A-BC6C-0A5EA5074963}"/>
          </ac:spMkLst>
        </pc:spChg>
        <pc:spChg chg="add del">
          <ac:chgData name="Paolo Martinelli" userId="dfda3be9c0fa1ce2" providerId="LiveId" clId="{370C976C-CC8B-46D1-8E23-F0A246C47567}" dt="2021-10-07T05:35:55.277" v="5880" actId="26606"/>
          <ac:spMkLst>
            <pc:docMk/>
            <pc:sldMk cId="2331141602" sldId="268"/>
            <ac:spMk id="9" creationId="{2E442304-DDBD-4F7B-8017-36BCC863FB40}"/>
          </ac:spMkLst>
        </pc:spChg>
        <pc:spChg chg="add del">
          <ac:chgData name="Paolo Martinelli" userId="dfda3be9c0fa1ce2" providerId="LiveId" clId="{370C976C-CC8B-46D1-8E23-F0A246C47567}" dt="2021-10-07T05:35:55.277" v="5880" actId="26606"/>
          <ac:spMkLst>
            <pc:docMk/>
            <pc:sldMk cId="2331141602" sldId="268"/>
            <ac:spMk id="11" creationId="{5E107275-3853-46FD-A241-DE4355A42675}"/>
          </ac:spMkLst>
        </pc:spChg>
        <pc:spChg chg="add del">
          <ac:chgData name="Paolo Martinelli" userId="dfda3be9c0fa1ce2" providerId="LiveId" clId="{370C976C-CC8B-46D1-8E23-F0A246C47567}" dt="2021-10-07T05:36:59.605" v="5886" actId="26606"/>
          <ac:spMkLst>
            <pc:docMk/>
            <pc:sldMk cId="2331141602" sldId="268"/>
            <ac:spMk id="16" creationId="{2C61293E-6EBE-43EF-A52C-9BEBFD7679D4}"/>
          </ac:spMkLst>
        </pc:spChg>
        <pc:spChg chg="add del">
          <ac:chgData name="Paolo Martinelli" userId="dfda3be9c0fa1ce2" providerId="LiveId" clId="{370C976C-CC8B-46D1-8E23-F0A246C47567}" dt="2021-10-07T05:36:59.605" v="5886" actId="26606"/>
          <ac:spMkLst>
            <pc:docMk/>
            <pc:sldMk cId="2331141602" sldId="268"/>
            <ac:spMk id="18" creationId="{21540236-BFD5-4A9D-8840-4703E7F76825}"/>
          </ac:spMkLst>
        </pc:spChg>
        <pc:spChg chg="add del">
          <ac:chgData name="Paolo Martinelli" userId="dfda3be9c0fa1ce2" providerId="LiveId" clId="{370C976C-CC8B-46D1-8E23-F0A246C47567}" dt="2021-10-07T06:33:15.314" v="6147" actId="700"/>
          <ac:spMkLst>
            <pc:docMk/>
            <pc:sldMk cId="2331141602" sldId="268"/>
            <ac:spMk id="23" creationId="{2C61293E-6EBE-43EF-A52C-9BEBFD7679D4}"/>
          </ac:spMkLst>
        </pc:spChg>
        <pc:spChg chg="add del">
          <ac:chgData name="Paolo Martinelli" userId="dfda3be9c0fa1ce2" providerId="LiveId" clId="{370C976C-CC8B-46D1-8E23-F0A246C47567}" dt="2021-10-07T06:33:15.314" v="6147" actId="700"/>
          <ac:spMkLst>
            <pc:docMk/>
            <pc:sldMk cId="2331141602" sldId="268"/>
            <ac:spMk id="25" creationId="{3FCFB1DE-0B7E-48CC-BA90-B2AB0889F9D6}"/>
          </ac:spMkLst>
        </pc:spChg>
        <pc:graphicFrameChg chg="add mod ord modGraphic">
          <ac:chgData name="Paolo Martinelli" userId="dfda3be9c0fa1ce2" providerId="LiveId" clId="{370C976C-CC8B-46D1-8E23-F0A246C47567}" dt="2021-10-07T06:34:53.144" v="6156" actId="14100"/>
          <ac:graphicFrameMkLst>
            <pc:docMk/>
            <pc:sldMk cId="2331141602" sldId="268"/>
            <ac:graphicFrameMk id="5" creationId="{DD38D4C4-0FF9-49B3-945D-1C9E1458B8A9}"/>
          </ac:graphicFrameMkLst>
        </pc:graphicFrameChg>
        <pc:picChg chg="add mod">
          <ac:chgData name="Paolo Martinelli" userId="dfda3be9c0fa1ce2" providerId="LiveId" clId="{370C976C-CC8B-46D1-8E23-F0A246C47567}" dt="2021-10-07T05:36:59.605" v="5886" actId="26606"/>
          <ac:picMkLst>
            <pc:docMk/>
            <pc:sldMk cId="2331141602" sldId="268"/>
            <ac:picMk id="4" creationId="{409C4A18-3059-4986-894F-3159D38DD812}"/>
          </ac:picMkLst>
        </pc:picChg>
      </pc:sldChg>
      <pc:sldChg chg="addSp modSp new mod setBg">
        <pc:chgData name="Paolo Martinelli" userId="dfda3be9c0fa1ce2" providerId="LiveId" clId="{370C976C-CC8B-46D1-8E23-F0A246C47567}" dt="2021-10-06T21:41:47.229" v="5623" actId="26606"/>
        <pc:sldMkLst>
          <pc:docMk/>
          <pc:sldMk cId="3160314170" sldId="269"/>
        </pc:sldMkLst>
        <pc:spChg chg="mod">
          <ac:chgData name="Paolo Martinelli" userId="dfda3be9c0fa1ce2" providerId="LiveId" clId="{370C976C-CC8B-46D1-8E23-F0A246C47567}" dt="2021-10-06T21:41:47.229" v="5623" actId="26606"/>
          <ac:spMkLst>
            <pc:docMk/>
            <pc:sldMk cId="3160314170" sldId="269"/>
            <ac:spMk id="2" creationId="{3E95AC7D-D6A0-4A6F-BDB4-04AC8B6E59D4}"/>
          </ac:spMkLst>
        </pc:spChg>
        <pc:spChg chg="mod">
          <ac:chgData name="Paolo Martinelli" userId="dfda3be9c0fa1ce2" providerId="LiveId" clId="{370C976C-CC8B-46D1-8E23-F0A246C47567}" dt="2021-10-06T21:41:47.229" v="5623" actId="26606"/>
          <ac:spMkLst>
            <pc:docMk/>
            <pc:sldMk cId="3160314170" sldId="269"/>
            <ac:spMk id="3" creationId="{F4946ADB-7583-4B58-AD62-A60E85FD9A1B}"/>
          </ac:spMkLst>
        </pc:spChg>
        <pc:spChg chg="add">
          <ac:chgData name="Paolo Martinelli" userId="dfda3be9c0fa1ce2" providerId="LiveId" clId="{370C976C-CC8B-46D1-8E23-F0A246C47567}" dt="2021-10-06T21:41:47.229" v="5623" actId="26606"/>
          <ac:spMkLst>
            <pc:docMk/>
            <pc:sldMk cId="3160314170" sldId="269"/>
            <ac:spMk id="8" creationId="{8C3DEBB2-D54E-470C-86B3-631BDDF6CCA6}"/>
          </ac:spMkLst>
        </pc:spChg>
        <pc:spChg chg="add">
          <ac:chgData name="Paolo Martinelli" userId="dfda3be9c0fa1ce2" providerId="LiveId" clId="{370C976C-CC8B-46D1-8E23-F0A246C47567}" dt="2021-10-06T21:41:47.229" v="5623" actId="26606"/>
          <ac:spMkLst>
            <pc:docMk/>
            <pc:sldMk cId="3160314170" sldId="269"/>
            <ac:spMk id="10" creationId="{268033CC-D08D-4609-83FF-2537764F4F55}"/>
          </ac:spMkLst>
        </pc:spChg>
      </pc:sldChg>
      <pc:sldChg chg="addSp modSp new mod ord setBg">
        <pc:chgData name="Paolo Martinelli" userId="dfda3be9c0fa1ce2" providerId="LiveId" clId="{370C976C-CC8B-46D1-8E23-F0A246C47567}" dt="2021-10-07T07:09:55.021" v="7586" actId="20577"/>
        <pc:sldMkLst>
          <pc:docMk/>
          <pc:sldMk cId="2987222052" sldId="270"/>
        </pc:sldMkLst>
        <pc:spChg chg="mod">
          <ac:chgData name="Paolo Martinelli" userId="dfda3be9c0fa1ce2" providerId="LiveId" clId="{370C976C-CC8B-46D1-8E23-F0A246C47567}" dt="2021-10-06T21:42:01.987" v="5624" actId="26606"/>
          <ac:spMkLst>
            <pc:docMk/>
            <pc:sldMk cId="2987222052" sldId="270"/>
            <ac:spMk id="2" creationId="{EDC2CF37-C4AC-41D8-87D7-F559E5EC8C5C}"/>
          </ac:spMkLst>
        </pc:spChg>
        <pc:spChg chg="mod">
          <ac:chgData name="Paolo Martinelli" userId="dfda3be9c0fa1ce2" providerId="LiveId" clId="{370C976C-CC8B-46D1-8E23-F0A246C47567}" dt="2021-10-07T07:09:55.021" v="7586" actId="20577"/>
          <ac:spMkLst>
            <pc:docMk/>
            <pc:sldMk cId="2987222052" sldId="270"/>
            <ac:spMk id="3" creationId="{45E537A9-8A63-4EE4-932B-AC4812DBE62B}"/>
          </ac:spMkLst>
        </pc:spChg>
        <pc:spChg chg="add">
          <ac:chgData name="Paolo Martinelli" userId="dfda3be9c0fa1ce2" providerId="LiveId" clId="{370C976C-CC8B-46D1-8E23-F0A246C47567}" dt="2021-10-06T21:42:01.987" v="5624" actId="26606"/>
          <ac:spMkLst>
            <pc:docMk/>
            <pc:sldMk cId="2987222052" sldId="270"/>
            <ac:spMk id="8" creationId="{8C3DEBB2-D54E-470C-86B3-631BDDF6CCA6}"/>
          </ac:spMkLst>
        </pc:spChg>
        <pc:spChg chg="add">
          <ac:chgData name="Paolo Martinelli" userId="dfda3be9c0fa1ce2" providerId="LiveId" clId="{370C976C-CC8B-46D1-8E23-F0A246C47567}" dt="2021-10-06T21:42:01.987" v="5624" actId="26606"/>
          <ac:spMkLst>
            <pc:docMk/>
            <pc:sldMk cId="2987222052" sldId="270"/>
            <ac:spMk id="10" creationId="{268033CC-D08D-4609-83FF-2537764F4F55}"/>
          </ac:spMkLst>
        </pc:spChg>
      </pc:sldChg>
      <pc:sldChg chg="addSp modSp new mod setBg">
        <pc:chgData name="Paolo Martinelli" userId="dfda3be9c0fa1ce2" providerId="LiveId" clId="{370C976C-CC8B-46D1-8E23-F0A246C47567}" dt="2021-10-07T06:36:38.905" v="6173" actId="6549"/>
        <pc:sldMkLst>
          <pc:docMk/>
          <pc:sldMk cId="1882712270" sldId="271"/>
        </pc:sldMkLst>
        <pc:spChg chg="mod">
          <ac:chgData name="Paolo Martinelli" userId="dfda3be9c0fa1ce2" providerId="LiveId" clId="{370C976C-CC8B-46D1-8E23-F0A246C47567}" dt="2021-10-06T21:42:09.868" v="5625" actId="26606"/>
          <ac:spMkLst>
            <pc:docMk/>
            <pc:sldMk cId="1882712270" sldId="271"/>
            <ac:spMk id="2" creationId="{52C0EA91-942F-4858-B2F2-8E445FC6C8E4}"/>
          </ac:spMkLst>
        </pc:spChg>
        <pc:spChg chg="mod">
          <ac:chgData name="Paolo Martinelli" userId="dfda3be9c0fa1ce2" providerId="LiveId" clId="{370C976C-CC8B-46D1-8E23-F0A246C47567}" dt="2021-10-07T06:36:38.905" v="6173" actId="6549"/>
          <ac:spMkLst>
            <pc:docMk/>
            <pc:sldMk cId="1882712270" sldId="271"/>
            <ac:spMk id="3" creationId="{0409A28E-6DC0-4BE8-92C3-623EC70B33C0}"/>
          </ac:spMkLst>
        </pc:spChg>
        <pc:spChg chg="add">
          <ac:chgData name="Paolo Martinelli" userId="dfda3be9c0fa1ce2" providerId="LiveId" clId="{370C976C-CC8B-46D1-8E23-F0A246C47567}" dt="2021-10-06T21:42:09.868" v="5625" actId="26606"/>
          <ac:spMkLst>
            <pc:docMk/>
            <pc:sldMk cId="1882712270" sldId="271"/>
            <ac:spMk id="8" creationId="{907EF6B7-1338-4443-8C46-6A318D952DFD}"/>
          </ac:spMkLst>
        </pc:spChg>
        <pc:spChg chg="add">
          <ac:chgData name="Paolo Martinelli" userId="dfda3be9c0fa1ce2" providerId="LiveId" clId="{370C976C-CC8B-46D1-8E23-F0A246C47567}" dt="2021-10-06T21:42:09.868" v="5625" actId="26606"/>
          <ac:spMkLst>
            <pc:docMk/>
            <pc:sldMk cId="1882712270" sldId="271"/>
            <ac:spMk id="10" creationId="{DAAE4CDD-124C-4DCF-9584-B6033B545DD5}"/>
          </ac:spMkLst>
        </pc:spChg>
        <pc:spChg chg="add">
          <ac:chgData name="Paolo Martinelli" userId="dfda3be9c0fa1ce2" providerId="LiveId" clId="{370C976C-CC8B-46D1-8E23-F0A246C47567}" dt="2021-10-06T21:42:09.868" v="5625" actId="26606"/>
          <ac:spMkLst>
            <pc:docMk/>
            <pc:sldMk cId="1882712270" sldId="271"/>
            <ac:spMk id="12" creationId="{081E4A58-353D-44AE-B2FC-2A74E2E400F7}"/>
          </ac:spMkLst>
        </pc:spChg>
      </pc:sldChg>
      <pc:sldChg chg="addSp delSp modSp new mod setBg">
        <pc:chgData name="Paolo Martinelli" userId="dfda3be9c0fa1ce2" providerId="LiveId" clId="{370C976C-CC8B-46D1-8E23-F0A246C47567}" dt="2021-10-07T06:37:17.764" v="6201" actId="404"/>
        <pc:sldMkLst>
          <pc:docMk/>
          <pc:sldMk cId="1300715101" sldId="272"/>
        </pc:sldMkLst>
        <pc:spChg chg="mod">
          <ac:chgData name="Paolo Martinelli" userId="dfda3be9c0fa1ce2" providerId="LiveId" clId="{370C976C-CC8B-46D1-8E23-F0A246C47567}" dt="2021-10-07T06:37:17.764" v="6201" actId="404"/>
          <ac:spMkLst>
            <pc:docMk/>
            <pc:sldMk cId="1300715101" sldId="272"/>
            <ac:spMk id="2" creationId="{B3366C72-7C2B-4E7B-A028-CDB84148D8D8}"/>
          </ac:spMkLst>
        </pc:spChg>
        <pc:spChg chg="del mod">
          <ac:chgData name="Paolo Martinelli" userId="dfda3be9c0fa1ce2" providerId="LiveId" clId="{370C976C-CC8B-46D1-8E23-F0A246C47567}" dt="2021-10-06T21:42:24.268" v="5626" actId="26606"/>
          <ac:spMkLst>
            <pc:docMk/>
            <pc:sldMk cId="1300715101" sldId="272"/>
            <ac:spMk id="3" creationId="{5DE2BC6C-45B6-4E96-96FB-0698EFA70CBF}"/>
          </ac:spMkLst>
        </pc:spChg>
        <pc:spChg chg="add">
          <ac:chgData name="Paolo Martinelli" userId="dfda3be9c0fa1ce2" providerId="LiveId" clId="{370C976C-CC8B-46D1-8E23-F0A246C47567}" dt="2021-10-06T21:42:24.268" v="5626" actId="26606"/>
          <ac:spMkLst>
            <pc:docMk/>
            <pc:sldMk cId="1300715101" sldId="272"/>
            <ac:spMk id="9" creationId="{C05CBC3C-2E5A-4839-8B9B-2E5A6ADF0F58}"/>
          </ac:spMkLst>
        </pc:spChg>
        <pc:spChg chg="add">
          <ac:chgData name="Paolo Martinelli" userId="dfda3be9c0fa1ce2" providerId="LiveId" clId="{370C976C-CC8B-46D1-8E23-F0A246C47567}" dt="2021-10-06T21:42:24.268" v="5626" actId="26606"/>
          <ac:spMkLst>
            <pc:docMk/>
            <pc:sldMk cId="1300715101" sldId="272"/>
            <ac:spMk id="11" creationId="{DB5B423A-57CC-4C58-AA26-8E2E862B03A0}"/>
          </ac:spMkLst>
        </pc:spChg>
        <pc:graphicFrameChg chg="add">
          <ac:chgData name="Paolo Martinelli" userId="dfda3be9c0fa1ce2" providerId="LiveId" clId="{370C976C-CC8B-46D1-8E23-F0A246C47567}" dt="2021-10-06T21:42:24.268" v="5626" actId="26606"/>
          <ac:graphicFrameMkLst>
            <pc:docMk/>
            <pc:sldMk cId="1300715101" sldId="272"/>
            <ac:graphicFrameMk id="5" creationId="{7B691D22-0480-4B36-BADB-49FCF5B1AD9E}"/>
          </ac:graphicFrameMkLst>
        </pc:graphicFrameChg>
      </pc:sldChg>
      <pc:sldChg chg="addSp delSp modSp new mod setBg">
        <pc:chgData name="Paolo Martinelli" userId="dfda3be9c0fa1ce2" providerId="LiveId" clId="{370C976C-CC8B-46D1-8E23-F0A246C47567}" dt="2021-10-06T21:43:00.452" v="5640" actId="26606"/>
        <pc:sldMkLst>
          <pc:docMk/>
          <pc:sldMk cId="2531962962" sldId="273"/>
        </pc:sldMkLst>
        <pc:spChg chg="mod">
          <ac:chgData name="Paolo Martinelli" userId="dfda3be9c0fa1ce2" providerId="LiveId" clId="{370C976C-CC8B-46D1-8E23-F0A246C47567}" dt="2021-10-06T21:43:00.452" v="5640" actId="26606"/>
          <ac:spMkLst>
            <pc:docMk/>
            <pc:sldMk cId="2531962962" sldId="273"/>
            <ac:spMk id="2" creationId="{B4CC40C4-EFA8-4BF5-A770-8DBCDC24E478}"/>
          </ac:spMkLst>
        </pc:spChg>
        <pc:spChg chg="del mod">
          <ac:chgData name="Paolo Martinelli" userId="dfda3be9c0fa1ce2" providerId="LiveId" clId="{370C976C-CC8B-46D1-8E23-F0A246C47567}" dt="2021-10-06T21:42:35.027" v="5627" actId="26606"/>
          <ac:spMkLst>
            <pc:docMk/>
            <pc:sldMk cId="2531962962" sldId="273"/>
            <ac:spMk id="3" creationId="{F0A48E57-DD64-450B-B288-3C96C3B5D89B}"/>
          </ac:spMkLst>
        </pc:spChg>
        <pc:spChg chg="add del">
          <ac:chgData name="Paolo Martinelli" userId="dfda3be9c0fa1ce2" providerId="LiveId" clId="{370C976C-CC8B-46D1-8E23-F0A246C47567}" dt="2021-10-06T21:43:00.452" v="5640" actId="26606"/>
          <ac:spMkLst>
            <pc:docMk/>
            <pc:sldMk cId="2531962962" sldId="273"/>
            <ac:spMk id="9" creationId="{CB49665F-0298-4449-8D2D-209989CB9EE3}"/>
          </ac:spMkLst>
        </pc:spChg>
        <pc:spChg chg="add del">
          <ac:chgData name="Paolo Martinelli" userId="dfda3be9c0fa1ce2" providerId="LiveId" clId="{370C976C-CC8B-46D1-8E23-F0A246C47567}" dt="2021-10-06T21:43:00.452" v="5640" actId="26606"/>
          <ac:spMkLst>
            <pc:docMk/>
            <pc:sldMk cId="2531962962" sldId="273"/>
            <ac:spMk id="11" creationId="{A71EEC14-174A-46FA-B046-474750457130}"/>
          </ac:spMkLst>
        </pc:spChg>
        <pc:spChg chg="add">
          <ac:chgData name="Paolo Martinelli" userId="dfda3be9c0fa1ce2" providerId="LiveId" clId="{370C976C-CC8B-46D1-8E23-F0A246C47567}" dt="2021-10-06T21:43:00.452" v="5640" actId="26606"/>
          <ac:spMkLst>
            <pc:docMk/>
            <pc:sldMk cId="2531962962" sldId="273"/>
            <ac:spMk id="29" creationId="{665DBBEF-238B-476B-96AB-8AAC3224ECEA}"/>
          </ac:spMkLst>
        </pc:spChg>
        <pc:spChg chg="add">
          <ac:chgData name="Paolo Martinelli" userId="dfda3be9c0fa1ce2" providerId="LiveId" clId="{370C976C-CC8B-46D1-8E23-F0A246C47567}" dt="2021-10-06T21:43:00.452" v="5640" actId="26606"/>
          <ac:spMkLst>
            <pc:docMk/>
            <pc:sldMk cId="2531962962" sldId="273"/>
            <ac:spMk id="31" creationId="{3FCFB1DE-0B7E-48CC-BA90-B2AB0889F9D6}"/>
          </ac:spMkLst>
        </pc:spChg>
        <pc:grpChg chg="add del">
          <ac:chgData name="Paolo Martinelli" userId="dfda3be9c0fa1ce2" providerId="LiveId" clId="{370C976C-CC8B-46D1-8E23-F0A246C47567}" dt="2021-10-06T21:43:00.452" v="5640" actId="26606"/>
          <ac:grpSpMkLst>
            <pc:docMk/>
            <pc:sldMk cId="2531962962" sldId="273"/>
            <ac:grpSpMk id="13" creationId="{EEB6CB95-E653-4C6C-AE51-62FD848E8D5B}"/>
          </ac:grpSpMkLst>
        </pc:grpChg>
        <pc:grpChg chg="add del">
          <ac:chgData name="Paolo Martinelli" userId="dfda3be9c0fa1ce2" providerId="LiveId" clId="{370C976C-CC8B-46D1-8E23-F0A246C47567}" dt="2021-10-06T21:43:00.452" v="5640" actId="26606"/>
          <ac:grpSpMkLst>
            <pc:docMk/>
            <pc:sldMk cId="2531962962" sldId="273"/>
            <ac:grpSpMk id="17" creationId="{43F5E015-E085-4624-B431-B42414448684}"/>
          </ac:grpSpMkLst>
        </pc:grpChg>
        <pc:graphicFrameChg chg="add">
          <ac:chgData name="Paolo Martinelli" userId="dfda3be9c0fa1ce2" providerId="LiveId" clId="{370C976C-CC8B-46D1-8E23-F0A246C47567}" dt="2021-10-06T21:42:35.027" v="5627" actId="26606"/>
          <ac:graphicFrameMkLst>
            <pc:docMk/>
            <pc:sldMk cId="2531962962" sldId="273"/>
            <ac:graphicFrameMk id="5" creationId="{A3FCBB6D-2A9B-4278-AB00-C6B8E6E57DC4}"/>
          </ac:graphicFrameMkLst>
        </pc:graphicFrameChg>
      </pc:sldChg>
      <pc:sldChg chg="addSp delSp modSp new mod setBg">
        <pc:chgData name="Paolo Martinelli" userId="dfda3be9c0fa1ce2" providerId="LiveId" clId="{370C976C-CC8B-46D1-8E23-F0A246C47567}" dt="2021-10-07T06:38:10.718" v="6205" actId="20577"/>
        <pc:sldMkLst>
          <pc:docMk/>
          <pc:sldMk cId="3183054769" sldId="274"/>
        </pc:sldMkLst>
        <pc:spChg chg="mod">
          <ac:chgData name="Paolo Martinelli" userId="dfda3be9c0fa1ce2" providerId="LiveId" clId="{370C976C-CC8B-46D1-8E23-F0A246C47567}" dt="2021-10-07T06:38:10.718" v="6205" actId="20577"/>
          <ac:spMkLst>
            <pc:docMk/>
            <pc:sldMk cId="3183054769" sldId="274"/>
            <ac:spMk id="2" creationId="{7FA75D64-BF4D-4293-9DDA-6162372DD89C}"/>
          </ac:spMkLst>
        </pc:spChg>
        <pc:spChg chg="del mod">
          <ac:chgData name="Paolo Martinelli" userId="dfda3be9c0fa1ce2" providerId="LiveId" clId="{370C976C-CC8B-46D1-8E23-F0A246C47567}" dt="2021-10-06T21:43:18.799" v="5641" actId="26606"/>
          <ac:spMkLst>
            <pc:docMk/>
            <pc:sldMk cId="3183054769" sldId="274"/>
            <ac:spMk id="3" creationId="{69D86E03-F511-475B-82EE-FF9DCDD17620}"/>
          </ac:spMkLst>
        </pc:spChg>
        <pc:spChg chg="add del">
          <ac:chgData name="Paolo Martinelli" userId="dfda3be9c0fa1ce2" providerId="LiveId" clId="{370C976C-CC8B-46D1-8E23-F0A246C47567}" dt="2021-10-07T05:41:10.670" v="5986" actId="26606"/>
          <ac:spMkLst>
            <pc:docMk/>
            <pc:sldMk cId="3183054769" sldId="274"/>
            <ac:spMk id="9" creationId="{C05CBC3C-2E5A-4839-8B9B-2E5A6ADF0F58}"/>
          </ac:spMkLst>
        </pc:spChg>
        <pc:spChg chg="add del">
          <ac:chgData name="Paolo Martinelli" userId="dfda3be9c0fa1ce2" providerId="LiveId" clId="{370C976C-CC8B-46D1-8E23-F0A246C47567}" dt="2021-10-07T05:41:10.670" v="5986" actId="26606"/>
          <ac:spMkLst>
            <pc:docMk/>
            <pc:sldMk cId="3183054769" sldId="274"/>
            <ac:spMk id="11" creationId="{DB5B423A-57CC-4C58-AA26-8E2E862B03A0}"/>
          </ac:spMkLst>
        </pc:spChg>
        <pc:spChg chg="add">
          <ac:chgData name="Paolo Martinelli" userId="dfda3be9c0fa1ce2" providerId="LiveId" clId="{370C976C-CC8B-46D1-8E23-F0A246C47567}" dt="2021-10-07T05:41:10.670" v="5986" actId="26606"/>
          <ac:spMkLst>
            <pc:docMk/>
            <pc:sldMk cId="3183054769" sldId="274"/>
            <ac:spMk id="16" creationId="{2C61293E-6EBE-43EF-A52C-9BEBFD7679D4}"/>
          </ac:spMkLst>
        </pc:spChg>
        <pc:spChg chg="add">
          <ac:chgData name="Paolo Martinelli" userId="dfda3be9c0fa1ce2" providerId="LiveId" clId="{370C976C-CC8B-46D1-8E23-F0A246C47567}" dt="2021-10-07T05:41:10.670" v="5986" actId="26606"/>
          <ac:spMkLst>
            <pc:docMk/>
            <pc:sldMk cId="3183054769" sldId="274"/>
            <ac:spMk id="18" creationId="{21540236-BFD5-4A9D-8840-4703E7F76825}"/>
          </ac:spMkLst>
        </pc:spChg>
        <pc:graphicFrameChg chg="add mod ord modGraphic">
          <ac:chgData name="Paolo Martinelli" userId="dfda3be9c0fa1ce2" providerId="LiveId" clId="{370C976C-CC8B-46D1-8E23-F0A246C47567}" dt="2021-10-07T05:41:10.670" v="5986" actId="26606"/>
          <ac:graphicFrameMkLst>
            <pc:docMk/>
            <pc:sldMk cId="3183054769" sldId="274"/>
            <ac:graphicFrameMk id="5" creationId="{DB032215-B839-43FE-8F14-40275903FD20}"/>
          </ac:graphicFrameMkLst>
        </pc:graphicFrameChg>
        <pc:picChg chg="add mod">
          <ac:chgData name="Paolo Martinelli" userId="dfda3be9c0fa1ce2" providerId="LiveId" clId="{370C976C-CC8B-46D1-8E23-F0A246C47567}" dt="2021-10-07T05:41:10.670" v="5986" actId="26606"/>
          <ac:picMkLst>
            <pc:docMk/>
            <pc:sldMk cId="3183054769" sldId="274"/>
            <ac:picMk id="4" creationId="{B38932D7-F3FB-479A-98C7-2933D8DD6EB7}"/>
          </ac:picMkLst>
        </pc:picChg>
      </pc:sldChg>
      <pc:sldChg chg="addSp delSp modSp new mod setBg">
        <pc:chgData name="Paolo Martinelli" userId="dfda3be9c0fa1ce2" providerId="LiveId" clId="{370C976C-CC8B-46D1-8E23-F0A246C47567}" dt="2021-10-07T06:40:53.943" v="6435" actId="20577"/>
        <pc:sldMkLst>
          <pc:docMk/>
          <pc:sldMk cId="1574313655" sldId="275"/>
        </pc:sldMkLst>
        <pc:spChg chg="mod">
          <ac:chgData name="Paolo Martinelli" userId="dfda3be9c0fa1ce2" providerId="LiveId" clId="{370C976C-CC8B-46D1-8E23-F0A246C47567}" dt="2021-10-06T21:53:02.477" v="5725" actId="20577"/>
          <ac:spMkLst>
            <pc:docMk/>
            <pc:sldMk cId="1574313655" sldId="275"/>
            <ac:spMk id="2" creationId="{030DBAA0-63F0-463B-9E39-B800B5C8BC70}"/>
          </ac:spMkLst>
        </pc:spChg>
        <pc:spChg chg="mod">
          <ac:chgData name="Paolo Martinelli" userId="dfda3be9c0fa1ce2" providerId="LiveId" clId="{370C976C-CC8B-46D1-8E23-F0A246C47567}" dt="2021-10-07T06:40:53.943" v="6435" actId="20577"/>
          <ac:spMkLst>
            <pc:docMk/>
            <pc:sldMk cId="1574313655" sldId="275"/>
            <ac:spMk id="3" creationId="{2D565968-E152-4811-8D87-997195198FB4}"/>
          </ac:spMkLst>
        </pc:spChg>
        <pc:spChg chg="add mod">
          <ac:chgData name="Paolo Martinelli" userId="dfda3be9c0fa1ce2" providerId="LiveId" clId="{370C976C-CC8B-46D1-8E23-F0A246C47567}" dt="2021-10-06T21:51:53.586" v="5697" actId="26606"/>
          <ac:spMkLst>
            <pc:docMk/>
            <pc:sldMk cId="1574313655" sldId="275"/>
            <ac:spMk id="6" creationId="{90A96F83-5A10-41AF-928D-04682AEF21FF}"/>
          </ac:spMkLst>
        </pc:spChg>
        <pc:spChg chg="add del">
          <ac:chgData name="Paolo Martinelli" userId="dfda3be9c0fa1ce2" providerId="LiveId" clId="{370C976C-CC8B-46D1-8E23-F0A246C47567}" dt="2021-10-06T21:51:53.586" v="5697" actId="26606"/>
          <ac:spMkLst>
            <pc:docMk/>
            <pc:sldMk cId="1574313655" sldId="275"/>
            <ac:spMk id="8" creationId="{AC17DE74-01C9-4859-B65A-85CF999E8580}"/>
          </ac:spMkLst>
        </pc:spChg>
        <pc:spChg chg="add del">
          <ac:chgData name="Paolo Martinelli" userId="dfda3be9c0fa1ce2" providerId="LiveId" clId="{370C976C-CC8B-46D1-8E23-F0A246C47567}" dt="2021-10-06T21:51:53.586" v="5697" actId="26606"/>
          <ac:spMkLst>
            <pc:docMk/>
            <pc:sldMk cId="1574313655" sldId="275"/>
            <ac:spMk id="10" creationId="{068C0432-0E90-4CC1-8CD3-D44A90DF07EF}"/>
          </ac:spMkLst>
        </pc:spChg>
        <pc:spChg chg="add">
          <ac:chgData name="Paolo Martinelli" userId="dfda3be9c0fa1ce2" providerId="LiveId" clId="{370C976C-CC8B-46D1-8E23-F0A246C47567}" dt="2021-10-06T21:51:53.586" v="5697" actId="26606"/>
          <ac:spMkLst>
            <pc:docMk/>
            <pc:sldMk cId="1574313655" sldId="275"/>
            <ac:spMk id="15" creationId="{4B6ECB93-D7FF-4F09-A8ED-D4588EE7C7DA}"/>
          </ac:spMkLst>
        </pc:spChg>
        <pc:spChg chg="add">
          <ac:chgData name="Paolo Martinelli" userId="dfda3be9c0fa1ce2" providerId="LiveId" clId="{370C976C-CC8B-46D1-8E23-F0A246C47567}" dt="2021-10-06T21:51:53.586" v="5697" actId="26606"/>
          <ac:spMkLst>
            <pc:docMk/>
            <pc:sldMk cId="1574313655" sldId="275"/>
            <ac:spMk id="17" creationId="{EBF87945-A001-489F-9D9B-7D9435F0B9CA}"/>
          </ac:spMkLst>
        </pc:spChg>
        <pc:picChg chg="add mod">
          <ac:chgData name="Paolo Martinelli" userId="dfda3be9c0fa1ce2" providerId="LiveId" clId="{370C976C-CC8B-46D1-8E23-F0A246C47567}" dt="2021-10-06T21:51:53.586" v="5697" actId="26606"/>
          <ac:picMkLst>
            <pc:docMk/>
            <pc:sldMk cId="1574313655" sldId="275"/>
            <ac:picMk id="5" creationId="{89DA8462-753C-4EF9-8AEB-344D87795AB9}"/>
          </ac:picMkLst>
        </pc:picChg>
      </pc:sldChg>
      <pc:sldChg chg="addSp delSp modSp new mod setBg">
        <pc:chgData name="Paolo Martinelli" userId="dfda3be9c0fa1ce2" providerId="LiveId" clId="{370C976C-CC8B-46D1-8E23-F0A246C47567}" dt="2021-10-07T06:42:08.869" v="6570" actId="20577"/>
        <pc:sldMkLst>
          <pc:docMk/>
          <pc:sldMk cId="556727741" sldId="276"/>
        </pc:sldMkLst>
        <pc:spChg chg="mod">
          <ac:chgData name="Paolo Martinelli" userId="dfda3be9c0fa1ce2" providerId="LiveId" clId="{370C976C-CC8B-46D1-8E23-F0A246C47567}" dt="2021-10-06T21:45:25.925" v="5649" actId="26606"/>
          <ac:spMkLst>
            <pc:docMk/>
            <pc:sldMk cId="556727741" sldId="276"/>
            <ac:spMk id="2" creationId="{83249B5C-1346-491D-A8CB-BEB50CB09926}"/>
          </ac:spMkLst>
        </pc:spChg>
        <pc:spChg chg="mod">
          <ac:chgData name="Paolo Martinelli" userId="dfda3be9c0fa1ce2" providerId="LiveId" clId="{370C976C-CC8B-46D1-8E23-F0A246C47567}" dt="2021-10-07T06:42:08.869" v="6570" actId="20577"/>
          <ac:spMkLst>
            <pc:docMk/>
            <pc:sldMk cId="556727741" sldId="276"/>
            <ac:spMk id="3" creationId="{9247193A-103D-476A-AE48-9A097C95FC9C}"/>
          </ac:spMkLst>
        </pc:spChg>
        <pc:spChg chg="add mod">
          <ac:chgData name="Paolo Martinelli" userId="dfda3be9c0fa1ce2" providerId="LiveId" clId="{370C976C-CC8B-46D1-8E23-F0A246C47567}" dt="2021-10-06T21:45:25.925" v="5649" actId="26606"/>
          <ac:spMkLst>
            <pc:docMk/>
            <pc:sldMk cId="556727741" sldId="276"/>
            <ac:spMk id="6" creationId="{A7507435-7BE7-48C1-B77C-2F4E6D791958}"/>
          </ac:spMkLst>
        </pc:spChg>
        <pc:spChg chg="add del">
          <ac:chgData name="Paolo Martinelli" userId="dfda3be9c0fa1ce2" providerId="LiveId" clId="{370C976C-CC8B-46D1-8E23-F0A246C47567}" dt="2021-10-06T21:45:25.909" v="5648" actId="26606"/>
          <ac:spMkLst>
            <pc:docMk/>
            <pc:sldMk cId="556727741" sldId="276"/>
            <ac:spMk id="11" creationId="{F13C74B1-5B17-4795-BED0-7140497B445A}"/>
          </ac:spMkLst>
        </pc:spChg>
        <pc:spChg chg="add del">
          <ac:chgData name="Paolo Martinelli" userId="dfda3be9c0fa1ce2" providerId="LiveId" clId="{370C976C-CC8B-46D1-8E23-F0A246C47567}" dt="2021-10-06T21:45:25.909" v="5648" actId="26606"/>
          <ac:spMkLst>
            <pc:docMk/>
            <pc:sldMk cId="556727741" sldId="276"/>
            <ac:spMk id="13" creationId="{D4974D33-8DC5-464E-8C6D-BE58F0669C17}"/>
          </ac:spMkLst>
        </pc:spChg>
        <pc:spChg chg="add">
          <ac:chgData name="Paolo Martinelli" userId="dfda3be9c0fa1ce2" providerId="LiveId" clId="{370C976C-CC8B-46D1-8E23-F0A246C47567}" dt="2021-10-06T21:45:25.925" v="5649" actId="26606"/>
          <ac:spMkLst>
            <pc:docMk/>
            <pc:sldMk cId="556727741" sldId="276"/>
            <ac:spMk id="15" creationId="{A7B99495-F43F-4D80-A44F-2CB4764EB90B}"/>
          </ac:spMkLst>
        </pc:spChg>
        <pc:spChg chg="add">
          <ac:chgData name="Paolo Martinelli" userId="dfda3be9c0fa1ce2" providerId="LiveId" clId="{370C976C-CC8B-46D1-8E23-F0A246C47567}" dt="2021-10-06T21:45:25.925" v="5649" actId="26606"/>
          <ac:spMkLst>
            <pc:docMk/>
            <pc:sldMk cId="556727741" sldId="276"/>
            <ac:spMk id="16" creationId="{4F7EBAE4-9945-4473-9E34-B2C66EA0F03D}"/>
          </ac:spMkLst>
        </pc:spChg>
        <pc:spChg chg="add">
          <ac:chgData name="Paolo Martinelli" userId="dfda3be9c0fa1ce2" providerId="LiveId" clId="{370C976C-CC8B-46D1-8E23-F0A246C47567}" dt="2021-10-06T21:45:25.925" v="5649" actId="26606"/>
          <ac:spMkLst>
            <pc:docMk/>
            <pc:sldMk cId="556727741" sldId="276"/>
            <ac:spMk id="17" creationId="{70BEB1E7-2F88-40BC-B73D-42E5B6F80BFC}"/>
          </ac:spMkLst>
        </pc:spChg>
        <pc:picChg chg="add mod">
          <ac:chgData name="Paolo Martinelli" userId="dfda3be9c0fa1ce2" providerId="LiveId" clId="{370C976C-CC8B-46D1-8E23-F0A246C47567}" dt="2021-10-06T21:45:25.925" v="5649" actId="26606"/>
          <ac:picMkLst>
            <pc:docMk/>
            <pc:sldMk cId="556727741" sldId="276"/>
            <ac:picMk id="5" creationId="{F9E91C23-E380-4C94-8D96-01F1BF60ED78}"/>
          </ac:picMkLst>
        </pc:picChg>
      </pc:sldChg>
      <pc:sldChg chg="addSp delSp modSp new mod setBg">
        <pc:chgData name="Paolo Martinelli" userId="dfda3be9c0fa1ce2" providerId="LiveId" clId="{370C976C-CC8B-46D1-8E23-F0A246C47567}" dt="2021-10-07T05:42:10.675" v="5988" actId="27636"/>
        <pc:sldMkLst>
          <pc:docMk/>
          <pc:sldMk cId="1063463949" sldId="277"/>
        </pc:sldMkLst>
        <pc:spChg chg="mod">
          <ac:chgData name="Paolo Martinelli" userId="dfda3be9c0fa1ce2" providerId="LiveId" clId="{370C976C-CC8B-46D1-8E23-F0A246C47567}" dt="2021-10-06T21:50:21.277" v="5693" actId="20577"/>
          <ac:spMkLst>
            <pc:docMk/>
            <pc:sldMk cId="1063463949" sldId="277"/>
            <ac:spMk id="2" creationId="{DA90F09E-96BE-4A16-A85D-76D5F1623D4A}"/>
          </ac:spMkLst>
        </pc:spChg>
        <pc:spChg chg="mod">
          <ac:chgData name="Paolo Martinelli" userId="dfda3be9c0fa1ce2" providerId="LiveId" clId="{370C976C-CC8B-46D1-8E23-F0A246C47567}" dt="2021-10-07T05:42:10.675" v="5988" actId="27636"/>
          <ac:spMkLst>
            <pc:docMk/>
            <pc:sldMk cId="1063463949" sldId="277"/>
            <ac:spMk id="3" creationId="{86CA1E1B-6CCB-4C5A-A208-E457EE53625C}"/>
          </ac:spMkLst>
        </pc:spChg>
        <pc:spChg chg="add del mod">
          <ac:chgData name="Paolo Martinelli" userId="dfda3be9c0fa1ce2" providerId="LiveId" clId="{370C976C-CC8B-46D1-8E23-F0A246C47567}" dt="2021-10-06T21:49:06.467" v="5659" actId="931"/>
          <ac:spMkLst>
            <pc:docMk/>
            <pc:sldMk cId="1063463949" sldId="277"/>
            <ac:spMk id="6" creationId="{850D0568-E5EE-497E-9B1B-4E48D02F9D3C}"/>
          </ac:spMkLst>
        </pc:spChg>
        <pc:spChg chg="add">
          <ac:chgData name="Paolo Martinelli" userId="dfda3be9c0fa1ce2" providerId="LiveId" clId="{370C976C-CC8B-46D1-8E23-F0A246C47567}" dt="2021-10-06T21:45:44.065" v="5650" actId="26606"/>
          <ac:spMkLst>
            <pc:docMk/>
            <pc:sldMk cId="1063463949" sldId="277"/>
            <ac:spMk id="8" creationId="{AC17DE74-01C9-4859-B65A-85CF999E8580}"/>
          </ac:spMkLst>
        </pc:spChg>
        <pc:spChg chg="add">
          <ac:chgData name="Paolo Martinelli" userId="dfda3be9c0fa1ce2" providerId="LiveId" clId="{370C976C-CC8B-46D1-8E23-F0A246C47567}" dt="2021-10-06T21:45:44.065" v="5650" actId="26606"/>
          <ac:spMkLst>
            <pc:docMk/>
            <pc:sldMk cId="1063463949" sldId="277"/>
            <ac:spMk id="10" creationId="{068C0432-0E90-4CC1-8CD3-D44A90DF07EF}"/>
          </ac:spMkLst>
        </pc:spChg>
        <pc:picChg chg="add del mod">
          <ac:chgData name="Paolo Martinelli" userId="dfda3be9c0fa1ce2" providerId="LiveId" clId="{370C976C-CC8B-46D1-8E23-F0A246C47567}" dt="2021-10-06T21:49:06.467" v="5659" actId="931"/>
          <ac:picMkLst>
            <pc:docMk/>
            <pc:sldMk cId="1063463949" sldId="277"/>
            <ac:picMk id="5" creationId="{E2FC6131-57FE-4394-A0C5-350C87444CCF}"/>
          </ac:picMkLst>
        </pc:picChg>
      </pc:sldChg>
      <pc:sldChg chg="addSp modSp new mod setBg">
        <pc:chgData name="Paolo Martinelli" userId="dfda3be9c0fa1ce2" providerId="LiveId" clId="{370C976C-CC8B-46D1-8E23-F0A246C47567}" dt="2021-10-07T06:45:54.216" v="6671" actId="403"/>
        <pc:sldMkLst>
          <pc:docMk/>
          <pc:sldMk cId="1243797245" sldId="278"/>
        </pc:sldMkLst>
        <pc:spChg chg="mod">
          <ac:chgData name="Paolo Martinelli" userId="dfda3be9c0fa1ce2" providerId="LiveId" clId="{370C976C-CC8B-46D1-8E23-F0A246C47567}" dt="2021-10-06T21:47:43.153" v="5654" actId="26606"/>
          <ac:spMkLst>
            <pc:docMk/>
            <pc:sldMk cId="1243797245" sldId="278"/>
            <ac:spMk id="2" creationId="{8F218874-DFCF-440D-800A-ABE087D783B0}"/>
          </ac:spMkLst>
        </pc:spChg>
        <pc:spChg chg="mod ord">
          <ac:chgData name="Paolo Martinelli" userId="dfda3be9c0fa1ce2" providerId="LiveId" clId="{370C976C-CC8B-46D1-8E23-F0A246C47567}" dt="2021-10-07T06:45:54.216" v="6671" actId="403"/>
          <ac:spMkLst>
            <pc:docMk/>
            <pc:sldMk cId="1243797245" sldId="278"/>
            <ac:spMk id="3" creationId="{F8557EE4-0002-43E3-930F-6155DBC466CB}"/>
          </ac:spMkLst>
        </pc:spChg>
        <pc:spChg chg="add">
          <ac:chgData name="Paolo Martinelli" userId="dfda3be9c0fa1ce2" providerId="LiveId" clId="{370C976C-CC8B-46D1-8E23-F0A246C47567}" dt="2021-10-06T21:47:43.153" v="5654" actId="26606"/>
          <ac:spMkLst>
            <pc:docMk/>
            <pc:sldMk cId="1243797245" sldId="278"/>
            <ac:spMk id="10" creationId="{2C61293E-6EBE-43EF-A52C-9BEBFD7679D4}"/>
          </ac:spMkLst>
        </pc:spChg>
        <pc:spChg chg="add">
          <ac:chgData name="Paolo Martinelli" userId="dfda3be9c0fa1ce2" providerId="LiveId" clId="{370C976C-CC8B-46D1-8E23-F0A246C47567}" dt="2021-10-06T21:47:43.153" v="5654" actId="26606"/>
          <ac:spMkLst>
            <pc:docMk/>
            <pc:sldMk cId="1243797245" sldId="278"/>
            <ac:spMk id="12" creationId="{21540236-BFD5-4A9D-8840-4703E7F76825}"/>
          </ac:spMkLst>
        </pc:spChg>
        <pc:picChg chg="add mod">
          <ac:chgData name="Paolo Martinelli" userId="dfda3be9c0fa1ce2" providerId="LiveId" clId="{370C976C-CC8B-46D1-8E23-F0A246C47567}" dt="2021-10-06T21:47:43.153" v="5654" actId="26606"/>
          <ac:picMkLst>
            <pc:docMk/>
            <pc:sldMk cId="1243797245" sldId="278"/>
            <ac:picMk id="5" creationId="{5D735014-AA96-41FB-9262-A84188967FE1}"/>
          </ac:picMkLst>
        </pc:picChg>
      </pc:sldChg>
      <pc:sldChg chg="addSp delSp modSp new mod setBg">
        <pc:chgData name="Paolo Martinelli" userId="dfda3be9c0fa1ce2" providerId="LiveId" clId="{370C976C-CC8B-46D1-8E23-F0A246C47567}" dt="2021-10-07T06:26:14.055" v="6090" actId="20577"/>
        <pc:sldMkLst>
          <pc:docMk/>
          <pc:sldMk cId="2340469709" sldId="279"/>
        </pc:sldMkLst>
        <pc:spChg chg="mod">
          <ac:chgData name="Paolo Martinelli" userId="dfda3be9c0fa1ce2" providerId="LiveId" clId="{370C976C-CC8B-46D1-8E23-F0A246C47567}" dt="2021-10-07T05:25:00.057" v="5821" actId="26606"/>
          <ac:spMkLst>
            <pc:docMk/>
            <pc:sldMk cId="2340469709" sldId="279"/>
            <ac:spMk id="2" creationId="{4C89E43A-A4E6-4136-801B-E7524483B9C1}"/>
          </ac:spMkLst>
        </pc:spChg>
        <pc:spChg chg="mod">
          <ac:chgData name="Paolo Martinelli" userId="dfda3be9c0fa1ce2" providerId="LiveId" clId="{370C976C-CC8B-46D1-8E23-F0A246C47567}" dt="2021-10-07T06:26:14.055" v="6090" actId="20577"/>
          <ac:spMkLst>
            <pc:docMk/>
            <pc:sldMk cId="2340469709" sldId="279"/>
            <ac:spMk id="3" creationId="{37378E69-685C-4485-AD57-97B7976AC5C2}"/>
          </ac:spMkLst>
        </pc:spChg>
        <pc:spChg chg="add del mod">
          <ac:chgData name="Paolo Martinelli" userId="dfda3be9c0fa1ce2" providerId="LiveId" clId="{370C976C-CC8B-46D1-8E23-F0A246C47567}" dt="2021-10-06T21:33:42.359" v="5549"/>
          <ac:spMkLst>
            <pc:docMk/>
            <pc:sldMk cId="2340469709" sldId="279"/>
            <ac:spMk id="5" creationId="{ED68EE9F-562D-40EF-A0A8-9A5247FC5C2B}"/>
          </ac:spMkLst>
        </pc:spChg>
        <pc:spChg chg="add del">
          <ac:chgData name="Paolo Martinelli" userId="dfda3be9c0fa1ce2" providerId="LiveId" clId="{370C976C-CC8B-46D1-8E23-F0A246C47567}" dt="2021-10-06T21:38:18.197" v="5611" actId="26606"/>
          <ac:spMkLst>
            <pc:docMk/>
            <pc:sldMk cId="2340469709" sldId="279"/>
            <ac:spMk id="8" creationId="{C05CBC3C-2E5A-4839-8B9B-2E5A6ADF0F58}"/>
          </ac:spMkLst>
        </pc:spChg>
        <pc:spChg chg="add mod">
          <ac:chgData name="Paolo Martinelli" userId="dfda3be9c0fa1ce2" providerId="LiveId" clId="{370C976C-CC8B-46D1-8E23-F0A246C47567}" dt="2021-10-06T21:38:18.197" v="5611" actId="26606"/>
          <ac:spMkLst>
            <pc:docMk/>
            <pc:sldMk cId="2340469709" sldId="279"/>
            <ac:spMk id="9" creationId="{22681FD1-7F85-4292-A07F-CD86CCC7D0C2}"/>
          </ac:spMkLst>
        </pc:spChg>
        <pc:spChg chg="add del">
          <ac:chgData name="Paolo Martinelli" userId="dfda3be9c0fa1ce2" providerId="LiveId" clId="{370C976C-CC8B-46D1-8E23-F0A246C47567}" dt="2021-10-06T21:38:18.197" v="5611" actId="26606"/>
          <ac:spMkLst>
            <pc:docMk/>
            <pc:sldMk cId="2340469709" sldId="279"/>
            <ac:spMk id="10" creationId="{827FF362-FC97-4BF5-949B-D4ADFA26E457}"/>
          </ac:spMkLst>
        </pc:spChg>
        <pc:spChg chg="add del">
          <ac:chgData name="Paolo Martinelli" userId="dfda3be9c0fa1ce2" providerId="LiveId" clId="{370C976C-CC8B-46D1-8E23-F0A246C47567}" dt="2021-10-07T05:25:00.057" v="5821" actId="26606"/>
          <ac:spMkLst>
            <pc:docMk/>
            <pc:sldMk cId="2340469709" sldId="279"/>
            <ac:spMk id="15" creationId="{3CD9DF72-87A3-404E-A828-84CBF11A8303}"/>
          </ac:spMkLst>
        </pc:spChg>
        <pc:spChg chg="add">
          <ac:chgData name="Paolo Martinelli" userId="dfda3be9c0fa1ce2" providerId="LiveId" clId="{370C976C-CC8B-46D1-8E23-F0A246C47567}" dt="2021-10-07T05:25:00.057" v="5821" actId="26606"/>
          <ac:spMkLst>
            <pc:docMk/>
            <pc:sldMk cId="2340469709" sldId="279"/>
            <ac:spMk id="22" creationId="{2C61293E-6EBE-43EF-A52C-9BEBFD7679D4}"/>
          </ac:spMkLst>
        </pc:spChg>
        <pc:spChg chg="add">
          <ac:chgData name="Paolo Martinelli" userId="dfda3be9c0fa1ce2" providerId="LiveId" clId="{370C976C-CC8B-46D1-8E23-F0A246C47567}" dt="2021-10-07T05:25:00.057" v="5821" actId="26606"/>
          <ac:spMkLst>
            <pc:docMk/>
            <pc:sldMk cId="2340469709" sldId="279"/>
            <ac:spMk id="24" creationId="{21540236-BFD5-4A9D-8840-4703E7F76825}"/>
          </ac:spMkLst>
        </pc:spChg>
        <pc:picChg chg="add mod ord">
          <ac:chgData name="Paolo Martinelli" userId="dfda3be9c0fa1ce2" providerId="LiveId" clId="{370C976C-CC8B-46D1-8E23-F0A246C47567}" dt="2021-10-07T05:25:00.057" v="5821" actId="26606"/>
          <ac:picMkLst>
            <pc:docMk/>
            <pc:sldMk cId="2340469709" sldId="279"/>
            <ac:picMk id="7" creationId="{5D775DBD-1C5C-4129-8E88-BD326E0E5DDF}"/>
          </ac:picMkLst>
        </pc:picChg>
        <pc:cxnChg chg="add del">
          <ac:chgData name="Paolo Martinelli" userId="dfda3be9c0fa1ce2" providerId="LiveId" clId="{370C976C-CC8B-46D1-8E23-F0A246C47567}" dt="2021-10-07T05:25:00.057" v="5821" actId="26606"/>
          <ac:cxnSpMkLst>
            <pc:docMk/>
            <pc:sldMk cId="2340469709" sldId="279"/>
            <ac:cxnSpMk id="17" creationId="{20E3A342-4D61-4E3F-AF90-1AB42AEB96CC}"/>
          </ac:cxnSpMkLst>
        </pc:cxnChg>
      </pc:sldChg>
      <pc:sldChg chg="addSp delSp modSp new mod">
        <pc:chgData name="Paolo Martinelli" userId="dfda3be9c0fa1ce2" providerId="LiveId" clId="{370C976C-CC8B-46D1-8E23-F0A246C47567}" dt="2021-10-07T06:57:38.460" v="6672" actId="20577"/>
        <pc:sldMkLst>
          <pc:docMk/>
          <pc:sldMk cId="4048426483" sldId="280"/>
        </pc:sldMkLst>
        <pc:spChg chg="del mod">
          <ac:chgData name="Paolo Martinelli" userId="dfda3be9c0fa1ce2" providerId="LiveId" clId="{370C976C-CC8B-46D1-8E23-F0A246C47567}" dt="2021-10-06T21:52:45.540" v="5709" actId="26606"/>
          <ac:spMkLst>
            <pc:docMk/>
            <pc:sldMk cId="4048426483" sldId="280"/>
            <ac:spMk id="3" creationId="{92016870-0227-40D2-AC6B-6778064AC012}"/>
          </ac:spMkLst>
        </pc:spChg>
        <pc:graphicFrameChg chg="add mod">
          <ac:chgData name="Paolo Martinelli" userId="dfda3be9c0fa1ce2" providerId="LiveId" clId="{370C976C-CC8B-46D1-8E23-F0A246C47567}" dt="2021-10-07T06:57:38.460" v="6672" actId="20577"/>
          <ac:graphicFrameMkLst>
            <pc:docMk/>
            <pc:sldMk cId="4048426483" sldId="280"/>
            <ac:graphicFrameMk id="5" creationId="{3FF7B2A1-AA3B-474F-9335-F14CA681969D}"/>
          </ac:graphicFrameMkLst>
        </pc:graphicFrameChg>
      </pc:sldChg>
      <pc:sldChg chg="addSp modSp new mod setBg">
        <pc:chgData name="Paolo Martinelli" userId="dfda3be9c0fa1ce2" providerId="LiveId" clId="{370C976C-CC8B-46D1-8E23-F0A246C47567}" dt="2021-10-07T05:24:49.602" v="5820" actId="26606"/>
        <pc:sldMkLst>
          <pc:docMk/>
          <pc:sldMk cId="1895333931" sldId="281"/>
        </pc:sldMkLst>
        <pc:spChg chg="mod">
          <ac:chgData name="Paolo Martinelli" userId="dfda3be9c0fa1ce2" providerId="LiveId" clId="{370C976C-CC8B-46D1-8E23-F0A246C47567}" dt="2021-10-07T05:24:49.602" v="5820" actId="26606"/>
          <ac:spMkLst>
            <pc:docMk/>
            <pc:sldMk cId="1895333931" sldId="281"/>
            <ac:spMk id="2" creationId="{69A2DE5D-5561-4CB3-96CB-A30829D2C9C3}"/>
          </ac:spMkLst>
        </pc:spChg>
        <pc:spChg chg="mod ord">
          <ac:chgData name="Paolo Martinelli" userId="dfda3be9c0fa1ce2" providerId="LiveId" clId="{370C976C-CC8B-46D1-8E23-F0A246C47567}" dt="2021-10-07T05:24:49.602" v="5820" actId="26606"/>
          <ac:spMkLst>
            <pc:docMk/>
            <pc:sldMk cId="1895333931" sldId="281"/>
            <ac:spMk id="3" creationId="{F8C6C0EA-BC69-4427-A766-801D635680EB}"/>
          </ac:spMkLst>
        </pc:spChg>
        <pc:spChg chg="add mod">
          <ac:chgData name="Paolo Martinelli" userId="dfda3be9c0fa1ce2" providerId="LiveId" clId="{370C976C-CC8B-46D1-8E23-F0A246C47567}" dt="2021-10-07T05:24:49.602" v="5820" actId="26606"/>
          <ac:spMkLst>
            <pc:docMk/>
            <pc:sldMk cId="1895333931" sldId="281"/>
            <ac:spMk id="6" creationId="{003CE05A-71B1-4175-B74F-F254EEA78C41}"/>
          </ac:spMkLst>
        </pc:spChg>
        <pc:spChg chg="add">
          <ac:chgData name="Paolo Martinelli" userId="dfda3be9c0fa1ce2" providerId="LiveId" clId="{370C976C-CC8B-46D1-8E23-F0A246C47567}" dt="2021-10-07T05:24:49.602" v="5820" actId="26606"/>
          <ac:spMkLst>
            <pc:docMk/>
            <pc:sldMk cId="1895333931" sldId="281"/>
            <ac:spMk id="11" creationId="{79BB35BC-D5C2-4C8B-A22A-A71E6191913B}"/>
          </ac:spMkLst>
        </pc:spChg>
        <pc:picChg chg="add mod">
          <ac:chgData name="Paolo Martinelli" userId="dfda3be9c0fa1ce2" providerId="LiveId" clId="{370C976C-CC8B-46D1-8E23-F0A246C47567}" dt="2021-10-07T05:24:49.602" v="5820" actId="26606"/>
          <ac:picMkLst>
            <pc:docMk/>
            <pc:sldMk cId="1895333931" sldId="281"/>
            <ac:picMk id="5" creationId="{771E9581-26D0-4CBC-B85B-050A2D23DD3B}"/>
          </ac:picMkLst>
        </pc:picChg>
      </pc:sldChg>
      <pc:sldChg chg="new del">
        <pc:chgData name="Paolo Martinelli" userId="dfda3be9c0fa1ce2" providerId="LiveId" clId="{370C976C-CC8B-46D1-8E23-F0A246C47567}" dt="2021-10-07T05:39:11.322" v="5895" actId="47"/>
        <pc:sldMkLst>
          <pc:docMk/>
          <pc:sldMk cId="1066904967" sldId="282"/>
        </pc:sldMkLst>
      </pc:sldChg>
      <pc:sldChg chg="modSp mod">
        <pc:chgData name="Paolo Martinelli" userId="dfda3be9c0fa1ce2" providerId="LiveId" clId="{370C976C-CC8B-46D1-8E23-F0A246C47567}" dt="2021-10-07T05:39:03.496" v="5894" actId="122"/>
        <pc:sldMkLst>
          <pc:docMk/>
          <pc:sldMk cId="1806646714" sldId="659"/>
        </pc:sldMkLst>
        <pc:spChg chg="mod">
          <ac:chgData name="Paolo Martinelli" userId="dfda3be9c0fa1ce2" providerId="LiveId" clId="{370C976C-CC8B-46D1-8E23-F0A246C47567}" dt="2021-10-07T05:39:03.496" v="5894" actId="122"/>
          <ac:spMkLst>
            <pc:docMk/>
            <pc:sldMk cId="1806646714" sldId="659"/>
            <ac:spMk id="2" creationId="{785D409E-7726-442F-A465-46D7014235A6}"/>
          </ac:spMkLst>
        </pc:spChg>
        <pc:spChg chg="mod">
          <ac:chgData name="Paolo Martinelli" userId="dfda3be9c0fa1ce2" providerId="LiveId" clId="{370C976C-CC8B-46D1-8E23-F0A246C47567}" dt="2021-10-07T05:38:37.048" v="5889" actId="27636"/>
          <ac:spMkLst>
            <pc:docMk/>
            <pc:sldMk cId="1806646714" sldId="659"/>
            <ac:spMk id="8" creationId="{0132F4B6-E87F-4A79-92CA-85146D247ABA}"/>
          </ac:spMkLst>
        </pc:spChg>
        <pc:spChg chg="mod">
          <ac:chgData name="Paolo Martinelli" userId="dfda3be9c0fa1ce2" providerId="LiveId" clId="{370C976C-CC8B-46D1-8E23-F0A246C47567}" dt="2021-10-07T05:38:37.047" v="5888" actId="27636"/>
          <ac:spMkLst>
            <pc:docMk/>
            <pc:sldMk cId="1806646714" sldId="659"/>
            <ac:spMk id="10" creationId="{5D07C4CA-A6A7-41D9-B1A7-1E5D7150A641}"/>
          </ac:spMkLst>
        </pc:spChg>
      </pc:sldChg>
      <pc:sldChg chg="addSp delSp modSp new mod setBg">
        <pc:chgData name="Paolo Martinelli" userId="dfda3be9c0fa1ce2" providerId="LiveId" clId="{370C976C-CC8B-46D1-8E23-F0A246C47567}" dt="2021-10-07T06:43:09.561" v="6612" actId="20577"/>
        <pc:sldMkLst>
          <pc:docMk/>
          <pc:sldMk cId="4238118368" sldId="660"/>
        </pc:sldMkLst>
        <pc:spChg chg="mod">
          <ac:chgData name="Paolo Martinelli" userId="dfda3be9c0fa1ce2" providerId="LiveId" clId="{370C976C-CC8B-46D1-8E23-F0A246C47567}" dt="2021-10-07T06:43:09.561" v="6612" actId="20577"/>
          <ac:spMkLst>
            <pc:docMk/>
            <pc:sldMk cId="4238118368" sldId="660"/>
            <ac:spMk id="2" creationId="{0B3F67E2-F651-43B0-84A1-F7975218600F}"/>
          </ac:spMkLst>
        </pc:spChg>
        <pc:spChg chg="del mod">
          <ac:chgData name="Paolo Martinelli" userId="dfda3be9c0fa1ce2" providerId="LiveId" clId="{370C976C-CC8B-46D1-8E23-F0A246C47567}" dt="2021-10-07T05:42:30.181" v="5991" actId="26606"/>
          <ac:spMkLst>
            <pc:docMk/>
            <pc:sldMk cId="4238118368" sldId="660"/>
            <ac:spMk id="3" creationId="{1C1A156A-EAB2-46BE-BCAA-7E6983277267}"/>
          </ac:spMkLst>
        </pc:spChg>
        <pc:graphicFrameChg chg="add">
          <ac:chgData name="Paolo Martinelli" userId="dfda3be9c0fa1ce2" providerId="LiveId" clId="{370C976C-CC8B-46D1-8E23-F0A246C47567}" dt="2021-10-07T05:42:30.181" v="5991" actId="26606"/>
          <ac:graphicFrameMkLst>
            <pc:docMk/>
            <pc:sldMk cId="4238118368" sldId="660"/>
            <ac:graphicFrameMk id="5" creationId="{80F56760-7345-4CCF-9E07-1E312C077BD9}"/>
          </ac:graphicFrameMkLst>
        </pc:graphicFrameChg>
        <pc:picChg chg="add">
          <ac:chgData name="Paolo Martinelli" userId="dfda3be9c0fa1ce2" providerId="LiveId" clId="{370C976C-CC8B-46D1-8E23-F0A246C47567}" dt="2021-10-07T05:42:30.181" v="5991" actId="26606"/>
          <ac:picMkLst>
            <pc:docMk/>
            <pc:sldMk cId="4238118368" sldId="660"/>
            <ac:picMk id="6" creationId="{A3A3864D-9CBC-42B0-97AD-7DF676F7602A}"/>
          </ac:picMkLst>
        </pc:picChg>
        <pc:cxnChg chg="add">
          <ac:chgData name="Paolo Martinelli" userId="dfda3be9c0fa1ce2" providerId="LiveId" clId="{370C976C-CC8B-46D1-8E23-F0A246C47567}" dt="2021-10-07T05:42:30.181" v="5991" actId="26606"/>
          <ac:cxnSpMkLst>
            <pc:docMk/>
            <pc:sldMk cId="4238118368" sldId="660"/>
            <ac:cxnSpMk id="10" creationId="{A7F400EE-A8A5-48AF-B4D6-291B52C6F0B0}"/>
          </ac:cxnSpMkLst>
        </pc:cxnChg>
      </pc:sldChg>
      <pc:sldChg chg="addSp modSp new mod setBg">
        <pc:chgData name="Paolo Martinelli" userId="dfda3be9c0fa1ce2" providerId="LiveId" clId="{370C976C-CC8B-46D1-8E23-F0A246C47567}" dt="2021-10-07T05:44:21.973" v="6031" actId="26606"/>
        <pc:sldMkLst>
          <pc:docMk/>
          <pc:sldMk cId="2173309071" sldId="661"/>
        </pc:sldMkLst>
        <pc:spChg chg="mod">
          <ac:chgData name="Paolo Martinelli" userId="dfda3be9c0fa1ce2" providerId="LiveId" clId="{370C976C-CC8B-46D1-8E23-F0A246C47567}" dt="2021-10-07T05:44:21.973" v="6031" actId="26606"/>
          <ac:spMkLst>
            <pc:docMk/>
            <pc:sldMk cId="2173309071" sldId="661"/>
            <ac:spMk id="2" creationId="{796DB166-E079-4516-AAFE-27814584BF33}"/>
          </ac:spMkLst>
        </pc:spChg>
        <pc:spChg chg="mod ord">
          <ac:chgData name="Paolo Martinelli" userId="dfda3be9c0fa1ce2" providerId="LiveId" clId="{370C976C-CC8B-46D1-8E23-F0A246C47567}" dt="2021-10-07T05:44:21.973" v="6031" actId="26606"/>
          <ac:spMkLst>
            <pc:docMk/>
            <pc:sldMk cId="2173309071" sldId="661"/>
            <ac:spMk id="3" creationId="{ACC89415-1871-409A-A05D-C83B8F5C9392}"/>
          </ac:spMkLst>
        </pc:spChg>
        <pc:spChg chg="add mod">
          <ac:chgData name="Paolo Martinelli" userId="dfda3be9c0fa1ce2" providerId="LiveId" clId="{370C976C-CC8B-46D1-8E23-F0A246C47567}" dt="2021-10-07T05:44:21.973" v="6031" actId="26606"/>
          <ac:spMkLst>
            <pc:docMk/>
            <pc:sldMk cId="2173309071" sldId="661"/>
            <ac:spMk id="6" creationId="{C345AB7A-B2E4-401A-A745-FCA166F8949D}"/>
          </ac:spMkLst>
        </pc:spChg>
        <pc:spChg chg="add">
          <ac:chgData name="Paolo Martinelli" userId="dfda3be9c0fa1ce2" providerId="LiveId" clId="{370C976C-CC8B-46D1-8E23-F0A246C47567}" dt="2021-10-07T05:44:21.973" v="6031" actId="26606"/>
          <ac:spMkLst>
            <pc:docMk/>
            <pc:sldMk cId="2173309071" sldId="661"/>
            <ac:spMk id="11" creationId="{79BB35BC-D5C2-4C8B-A22A-A71E6191913B}"/>
          </ac:spMkLst>
        </pc:spChg>
        <pc:picChg chg="add mod">
          <ac:chgData name="Paolo Martinelli" userId="dfda3be9c0fa1ce2" providerId="LiveId" clId="{370C976C-CC8B-46D1-8E23-F0A246C47567}" dt="2021-10-07T05:44:21.973" v="6031" actId="26606"/>
          <ac:picMkLst>
            <pc:docMk/>
            <pc:sldMk cId="2173309071" sldId="661"/>
            <ac:picMk id="5" creationId="{66E515FD-9D21-4223-AAEA-03C939406482}"/>
          </ac:picMkLst>
        </pc:picChg>
      </pc:sldChg>
      <pc:sldChg chg="addSp delSp modSp new mod modClrScheme chgLayout">
        <pc:chgData name="Paolo Martinelli" userId="dfda3be9c0fa1ce2" providerId="LiveId" clId="{370C976C-CC8B-46D1-8E23-F0A246C47567}" dt="2021-10-07T06:25:22.483" v="6041" actId="27636"/>
        <pc:sldMkLst>
          <pc:docMk/>
          <pc:sldMk cId="1285712028" sldId="662"/>
        </pc:sldMkLst>
        <pc:spChg chg="del mod ord">
          <ac:chgData name="Paolo Martinelli" userId="dfda3be9c0fa1ce2" providerId="LiveId" clId="{370C976C-CC8B-46D1-8E23-F0A246C47567}" dt="2021-10-07T06:24:14.270" v="6034" actId="700"/>
          <ac:spMkLst>
            <pc:docMk/>
            <pc:sldMk cId="1285712028" sldId="662"/>
            <ac:spMk id="2" creationId="{B1065E32-A2D1-42CE-9B22-49954537966D}"/>
          </ac:spMkLst>
        </pc:spChg>
        <pc:spChg chg="mod ord">
          <ac:chgData name="Paolo Martinelli" userId="dfda3be9c0fa1ce2" providerId="LiveId" clId="{370C976C-CC8B-46D1-8E23-F0A246C47567}" dt="2021-10-07T06:25:22.483" v="6041" actId="27636"/>
          <ac:spMkLst>
            <pc:docMk/>
            <pc:sldMk cId="1285712028" sldId="662"/>
            <ac:spMk id="3" creationId="{9D1BB54E-69AD-47E7-A634-674D4E19302F}"/>
          </ac:spMkLst>
        </pc:spChg>
        <pc:spChg chg="add del mod ord">
          <ac:chgData name="Paolo Martinelli" userId="dfda3be9c0fa1ce2" providerId="LiveId" clId="{370C976C-CC8B-46D1-8E23-F0A246C47567}" dt="2021-10-07T06:25:08.891" v="6037" actId="478"/>
          <ac:spMkLst>
            <pc:docMk/>
            <pc:sldMk cId="1285712028" sldId="662"/>
            <ac:spMk id="4" creationId="{91761E73-740F-4228-909D-3161DEA8FA76}"/>
          </ac:spMkLst>
        </pc:spChg>
        <pc:spChg chg="add del mod ord">
          <ac:chgData name="Paolo Martinelli" userId="dfda3be9c0fa1ce2" providerId="LiveId" clId="{370C976C-CC8B-46D1-8E23-F0A246C47567}" dt="2021-10-07T06:25:02.370" v="6036" actId="931"/>
          <ac:spMkLst>
            <pc:docMk/>
            <pc:sldMk cId="1285712028" sldId="662"/>
            <ac:spMk id="5" creationId="{E796D60B-BE1E-44BC-ABF8-0B1EDA8ED902}"/>
          </ac:spMkLst>
        </pc:spChg>
        <pc:picChg chg="add mod">
          <ac:chgData name="Paolo Martinelli" userId="dfda3be9c0fa1ce2" providerId="LiveId" clId="{370C976C-CC8B-46D1-8E23-F0A246C47567}" dt="2021-10-07T06:25:02.370" v="6036" actId="931"/>
          <ac:picMkLst>
            <pc:docMk/>
            <pc:sldMk cId="1285712028" sldId="662"/>
            <ac:picMk id="7" creationId="{10CB91D9-1E0D-4406-A4C4-D428D6EAB514}"/>
          </ac:picMkLst>
        </pc:picChg>
      </pc:sldChg>
      <pc:sldChg chg="modSp new mod">
        <pc:chgData name="Paolo Martinelli" userId="dfda3be9c0fa1ce2" providerId="LiveId" clId="{370C976C-CC8B-46D1-8E23-F0A246C47567}" dt="2021-10-07T06:45:06" v="6660" actId="27636"/>
        <pc:sldMkLst>
          <pc:docMk/>
          <pc:sldMk cId="4247278457" sldId="663"/>
        </pc:sldMkLst>
        <pc:spChg chg="mod">
          <ac:chgData name="Paolo Martinelli" userId="dfda3be9c0fa1ce2" providerId="LiveId" clId="{370C976C-CC8B-46D1-8E23-F0A246C47567}" dt="2021-10-07T06:44:46.865" v="6652" actId="20577"/>
          <ac:spMkLst>
            <pc:docMk/>
            <pc:sldMk cId="4247278457" sldId="663"/>
            <ac:spMk id="2" creationId="{569E3C06-0FC7-48C0-9DC2-CDD519A92E4C}"/>
          </ac:spMkLst>
        </pc:spChg>
        <pc:spChg chg="mod">
          <ac:chgData name="Paolo Martinelli" userId="dfda3be9c0fa1ce2" providerId="LiveId" clId="{370C976C-CC8B-46D1-8E23-F0A246C47567}" dt="2021-10-07T06:45:06" v="6660" actId="27636"/>
          <ac:spMkLst>
            <pc:docMk/>
            <pc:sldMk cId="4247278457" sldId="663"/>
            <ac:spMk id="3" creationId="{35B78EE1-7AC0-41B9-9C32-0E6D93542490}"/>
          </ac:spMkLst>
        </pc:spChg>
      </pc:sldChg>
      <pc:sldChg chg="modSp new mod">
        <pc:chgData name="Paolo Martinelli" userId="dfda3be9c0fa1ce2" providerId="LiveId" clId="{370C976C-CC8B-46D1-8E23-F0A246C47567}" dt="2021-10-07T07:03:40.818" v="7296" actId="5793"/>
        <pc:sldMkLst>
          <pc:docMk/>
          <pc:sldMk cId="1552762717" sldId="664"/>
        </pc:sldMkLst>
        <pc:spChg chg="mod">
          <ac:chgData name="Paolo Martinelli" userId="dfda3be9c0fa1ce2" providerId="LiveId" clId="{370C976C-CC8B-46D1-8E23-F0A246C47567}" dt="2021-10-07T07:03:40.818" v="7296" actId="5793"/>
          <ac:spMkLst>
            <pc:docMk/>
            <pc:sldMk cId="1552762717" sldId="664"/>
            <ac:spMk id="2" creationId="{4B1D1AE9-47F6-4136-8F9A-B2ED961E5C53}"/>
          </ac:spMkLst>
        </pc:spChg>
        <pc:spChg chg="mod">
          <ac:chgData name="Paolo Martinelli" userId="dfda3be9c0fa1ce2" providerId="LiveId" clId="{370C976C-CC8B-46D1-8E23-F0A246C47567}" dt="2021-10-07T07:03:29.369" v="7283" actId="20577"/>
          <ac:spMkLst>
            <pc:docMk/>
            <pc:sldMk cId="1552762717" sldId="664"/>
            <ac:spMk id="3" creationId="{3FE78342-6771-494D-95CF-724AA958240B}"/>
          </ac:spMkLst>
        </pc:spChg>
      </pc:sldChg>
      <pc:sldChg chg="modSp new mod">
        <pc:chgData name="Paolo Martinelli" userId="dfda3be9c0fa1ce2" providerId="LiveId" clId="{370C976C-CC8B-46D1-8E23-F0A246C47567}" dt="2021-10-07T07:13:13.699" v="7739" actId="114"/>
        <pc:sldMkLst>
          <pc:docMk/>
          <pc:sldMk cId="485430350" sldId="665"/>
        </pc:sldMkLst>
        <pc:spChg chg="mod">
          <ac:chgData name="Paolo Martinelli" userId="dfda3be9c0fa1ce2" providerId="LiveId" clId="{370C976C-CC8B-46D1-8E23-F0A246C47567}" dt="2021-10-07T07:06:05.757" v="7344" actId="21"/>
          <ac:spMkLst>
            <pc:docMk/>
            <pc:sldMk cId="485430350" sldId="665"/>
            <ac:spMk id="2" creationId="{B406A9D5-89F8-43E4-BD30-944232809B2E}"/>
          </ac:spMkLst>
        </pc:spChg>
        <pc:spChg chg="mod">
          <ac:chgData name="Paolo Martinelli" userId="dfda3be9c0fa1ce2" providerId="LiveId" clId="{370C976C-CC8B-46D1-8E23-F0A246C47567}" dt="2021-10-07T07:13:13.699" v="7739" actId="114"/>
          <ac:spMkLst>
            <pc:docMk/>
            <pc:sldMk cId="485430350" sldId="665"/>
            <ac:spMk id="3" creationId="{5563EFED-AB33-4724-B0D3-CC34DE3F7B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71218-2C90-4D54-A7CA-1EE7EFD53072}"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69C931E2-C49F-45FE-BF07-279CC28B969B}">
      <dgm:prSet/>
      <dgm:spPr/>
      <dgm:t>
        <a:bodyPr/>
        <a:lstStyle/>
        <a:p>
          <a:pPr>
            <a:defRPr b="1"/>
          </a:pPr>
          <a:r>
            <a:rPr lang="it-IT"/>
            <a:t>La sua ricezione è stata complessa per molti motivi: «sofferta» e non conclusa</a:t>
          </a:r>
          <a:endParaRPr lang="en-US"/>
        </a:p>
      </dgm:t>
    </dgm:pt>
    <dgm:pt modelId="{EB3F71E5-294B-4FAB-B4F8-01687CDC800B}" type="parTrans" cxnId="{05A996A7-66BE-422A-91AB-6F0D8D5BD82C}">
      <dgm:prSet/>
      <dgm:spPr/>
      <dgm:t>
        <a:bodyPr/>
        <a:lstStyle/>
        <a:p>
          <a:endParaRPr lang="en-US"/>
        </a:p>
      </dgm:t>
    </dgm:pt>
    <dgm:pt modelId="{7E5731E3-5B5F-4A19-8688-38B7EABB7CEA}" type="sibTrans" cxnId="{05A996A7-66BE-422A-91AB-6F0D8D5BD82C}">
      <dgm:prSet/>
      <dgm:spPr/>
      <dgm:t>
        <a:bodyPr/>
        <a:lstStyle/>
        <a:p>
          <a:pPr>
            <a:lnSpc>
              <a:spcPct val="100000"/>
            </a:lnSpc>
          </a:pPr>
          <a:endParaRPr lang="en-US"/>
        </a:p>
      </dgm:t>
    </dgm:pt>
    <dgm:pt modelId="{258811C3-6BC5-4C50-A1C7-03DD0901373F}">
      <dgm:prSet/>
      <dgm:spPr/>
      <dgm:t>
        <a:bodyPr/>
        <a:lstStyle/>
        <a:p>
          <a:pPr>
            <a:defRPr b="1"/>
          </a:pPr>
          <a:r>
            <a:rPr lang="it-IT"/>
            <a:t>La sua redazione è stata innovativa</a:t>
          </a:r>
          <a:endParaRPr lang="en-US"/>
        </a:p>
      </dgm:t>
    </dgm:pt>
    <dgm:pt modelId="{76C77002-C443-4C73-A2B7-82B89FE7870C}" type="parTrans" cxnId="{DDF908E0-4087-40B5-8E7E-B655E8B0E5C6}">
      <dgm:prSet/>
      <dgm:spPr/>
      <dgm:t>
        <a:bodyPr/>
        <a:lstStyle/>
        <a:p>
          <a:endParaRPr lang="en-US"/>
        </a:p>
      </dgm:t>
    </dgm:pt>
    <dgm:pt modelId="{5830D40E-2EB5-4645-9B0A-06583BC84B8E}" type="sibTrans" cxnId="{DDF908E0-4087-40B5-8E7E-B655E8B0E5C6}">
      <dgm:prSet/>
      <dgm:spPr/>
      <dgm:t>
        <a:bodyPr/>
        <a:lstStyle/>
        <a:p>
          <a:pPr>
            <a:lnSpc>
              <a:spcPct val="100000"/>
            </a:lnSpc>
          </a:pPr>
          <a:endParaRPr lang="en-US"/>
        </a:p>
      </dgm:t>
    </dgm:pt>
    <dgm:pt modelId="{C6F7C460-D9BB-4F6F-AC17-B9886E03E876}">
      <dgm:prSet/>
      <dgm:spPr/>
      <dgm:t>
        <a:bodyPr/>
        <a:lstStyle/>
        <a:p>
          <a:pPr>
            <a:defRPr b="1"/>
          </a:pPr>
          <a:r>
            <a:rPr lang="it-IT"/>
            <a:t>Un documento aperto, che mette al lavoro, e non chiuso</a:t>
          </a:r>
          <a:endParaRPr lang="en-US"/>
        </a:p>
      </dgm:t>
    </dgm:pt>
    <dgm:pt modelId="{7CCBC380-BE6F-4DC6-9F23-17E6ECB2E1E0}" type="parTrans" cxnId="{43515A9D-A63E-4533-8C43-860856B83369}">
      <dgm:prSet/>
      <dgm:spPr/>
      <dgm:t>
        <a:bodyPr/>
        <a:lstStyle/>
        <a:p>
          <a:endParaRPr lang="en-US"/>
        </a:p>
      </dgm:t>
    </dgm:pt>
    <dgm:pt modelId="{F93894EF-4A36-47BA-8FBF-894193040856}" type="sibTrans" cxnId="{43515A9D-A63E-4533-8C43-860856B83369}">
      <dgm:prSet/>
      <dgm:spPr/>
      <dgm:t>
        <a:bodyPr/>
        <a:lstStyle/>
        <a:p>
          <a:endParaRPr lang="en-US"/>
        </a:p>
      </dgm:t>
    </dgm:pt>
    <dgm:pt modelId="{04290C68-2E4F-4C9E-A3B6-964A5EBC3F4E}" type="pres">
      <dgm:prSet presAssocID="{5A971218-2C90-4D54-A7CA-1EE7EFD53072}" presName="Name0" presStyleCnt="0">
        <dgm:presLayoutVars>
          <dgm:dir/>
          <dgm:animLvl val="lvl"/>
          <dgm:resizeHandles val="exact"/>
        </dgm:presLayoutVars>
      </dgm:prSet>
      <dgm:spPr/>
      <dgm:t>
        <a:bodyPr/>
        <a:lstStyle/>
        <a:p>
          <a:endParaRPr lang="it-IT"/>
        </a:p>
      </dgm:t>
    </dgm:pt>
    <dgm:pt modelId="{9F8CE3F2-9B08-43B8-BB10-4E3FE615F58D}" type="pres">
      <dgm:prSet presAssocID="{69C931E2-C49F-45FE-BF07-279CC28B969B}" presName="linNode" presStyleCnt="0"/>
      <dgm:spPr/>
    </dgm:pt>
    <dgm:pt modelId="{A7290110-4251-4ACC-95CD-315F695DCC11}" type="pres">
      <dgm:prSet presAssocID="{69C931E2-C49F-45FE-BF07-279CC28B969B}" presName="parentText" presStyleLbl="node1" presStyleIdx="0" presStyleCnt="3">
        <dgm:presLayoutVars>
          <dgm:chMax val="1"/>
          <dgm:bulletEnabled val="1"/>
        </dgm:presLayoutVars>
      </dgm:prSet>
      <dgm:spPr/>
      <dgm:t>
        <a:bodyPr/>
        <a:lstStyle/>
        <a:p>
          <a:endParaRPr lang="it-IT"/>
        </a:p>
      </dgm:t>
    </dgm:pt>
    <dgm:pt modelId="{1F7B9ABD-EB2B-469D-8821-E6A8ECAC8F67}" type="pres">
      <dgm:prSet presAssocID="{7E5731E3-5B5F-4A19-8688-38B7EABB7CEA}" presName="sp" presStyleCnt="0"/>
      <dgm:spPr/>
    </dgm:pt>
    <dgm:pt modelId="{84CD4799-0737-4BB6-A824-C487A5EE6ABC}" type="pres">
      <dgm:prSet presAssocID="{258811C3-6BC5-4C50-A1C7-03DD0901373F}" presName="linNode" presStyleCnt="0"/>
      <dgm:spPr/>
    </dgm:pt>
    <dgm:pt modelId="{D88AD7DE-F1E3-4C68-873A-70D7298A0429}" type="pres">
      <dgm:prSet presAssocID="{258811C3-6BC5-4C50-A1C7-03DD0901373F}" presName="parentText" presStyleLbl="node1" presStyleIdx="1" presStyleCnt="3">
        <dgm:presLayoutVars>
          <dgm:chMax val="1"/>
          <dgm:bulletEnabled val="1"/>
        </dgm:presLayoutVars>
      </dgm:prSet>
      <dgm:spPr/>
      <dgm:t>
        <a:bodyPr/>
        <a:lstStyle/>
        <a:p>
          <a:endParaRPr lang="it-IT"/>
        </a:p>
      </dgm:t>
    </dgm:pt>
    <dgm:pt modelId="{230BCC34-98D6-44DD-88B5-4837E2144958}" type="pres">
      <dgm:prSet presAssocID="{5830D40E-2EB5-4645-9B0A-06583BC84B8E}" presName="sp" presStyleCnt="0"/>
      <dgm:spPr/>
    </dgm:pt>
    <dgm:pt modelId="{F082D3C3-4818-4973-B1C8-9312759D0614}" type="pres">
      <dgm:prSet presAssocID="{C6F7C460-D9BB-4F6F-AC17-B9886E03E876}" presName="linNode" presStyleCnt="0"/>
      <dgm:spPr/>
    </dgm:pt>
    <dgm:pt modelId="{135D9CF0-91DC-4036-B562-1A0EC924FBAE}" type="pres">
      <dgm:prSet presAssocID="{C6F7C460-D9BB-4F6F-AC17-B9886E03E876}" presName="parentText" presStyleLbl="node1" presStyleIdx="2" presStyleCnt="3">
        <dgm:presLayoutVars>
          <dgm:chMax val="1"/>
          <dgm:bulletEnabled val="1"/>
        </dgm:presLayoutVars>
      </dgm:prSet>
      <dgm:spPr/>
      <dgm:t>
        <a:bodyPr/>
        <a:lstStyle/>
        <a:p>
          <a:endParaRPr lang="it-IT"/>
        </a:p>
      </dgm:t>
    </dgm:pt>
  </dgm:ptLst>
  <dgm:cxnLst>
    <dgm:cxn modelId="{05A996A7-66BE-422A-91AB-6F0D8D5BD82C}" srcId="{5A971218-2C90-4D54-A7CA-1EE7EFD53072}" destId="{69C931E2-C49F-45FE-BF07-279CC28B969B}" srcOrd="0" destOrd="0" parTransId="{EB3F71E5-294B-4FAB-B4F8-01687CDC800B}" sibTransId="{7E5731E3-5B5F-4A19-8688-38B7EABB7CEA}"/>
    <dgm:cxn modelId="{5995639B-6C35-44AA-86AC-629BF8F4DC95}" type="presOf" srcId="{5A971218-2C90-4D54-A7CA-1EE7EFD53072}" destId="{04290C68-2E4F-4C9E-A3B6-964A5EBC3F4E}" srcOrd="0" destOrd="0" presId="urn:microsoft.com/office/officeart/2005/8/layout/vList5"/>
    <dgm:cxn modelId="{2E2578D1-1DB1-44E4-B4ED-EA4CE53AE7A7}" type="presOf" srcId="{258811C3-6BC5-4C50-A1C7-03DD0901373F}" destId="{D88AD7DE-F1E3-4C68-873A-70D7298A0429}" srcOrd="0" destOrd="0" presId="urn:microsoft.com/office/officeart/2005/8/layout/vList5"/>
    <dgm:cxn modelId="{DDF908E0-4087-40B5-8E7E-B655E8B0E5C6}" srcId="{5A971218-2C90-4D54-A7CA-1EE7EFD53072}" destId="{258811C3-6BC5-4C50-A1C7-03DD0901373F}" srcOrd="1" destOrd="0" parTransId="{76C77002-C443-4C73-A2B7-82B89FE7870C}" sibTransId="{5830D40E-2EB5-4645-9B0A-06583BC84B8E}"/>
    <dgm:cxn modelId="{F3264B42-3E4B-4576-B90F-4EE3906F68C7}" type="presOf" srcId="{69C931E2-C49F-45FE-BF07-279CC28B969B}" destId="{A7290110-4251-4ACC-95CD-315F695DCC11}" srcOrd="0" destOrd="0" presId="urn:microsoft.com/office/officeart/2005/8/layout/vList5"/>
    <dgm:cxn modelId="{02450B8A-CA07-46F2-9418-3719EDF954E2}" type="presOf" srcId="{C6F7C460-D9BB-4F6F-AC17-B9886E03E876}" destId="{135D9CF0-91DC-4036-B562-1A0EC924FBAE}" srcOrd="0" destOrd="0" presId="urn:microsoft.com/office/officeart/2005/8/layout/vList5"/>
    <dgm:cxn modelId="{43515A9D-A63E-4533-8C43-860856B83369}" srcId="{5A971218-2C90-4D54-A7CA-1EE7EFD53072}" destId="{C6F7C460-D9BB-4F6F-AC17-B9886E03E876}" srcOrd="2" destOrd="0" parTransId="{7CCBC380-BE6F-4DC6-9F23-17E6ECB2E1E0}" sibTransId="{F93894EF-4A36-47BA-8FBF-894193040856}"/>
    <dgm:cxn modelId="{F9E43DB2-4864-40A2-BD1F-48D853C7D2B8}" type="presParOf" srcId="{04290C68-2E4F-4C9E-A3B6-964A5EBC3F4E}" destId="{9F8CE3F2-9B08-43B8-BB10-4E3FE615F58D}" srcOrd="0" destOrd="0" presId="urn:microsoft.com/office/officeart/2005/8/layout/vList5"/>
    <dgm:cxn modelId="{4C86C541-BB42-46B7-87BB-8F14B4EEFA91}" type="presParOf" srcId="{9F8CE3F2-9B08-43B8-BB10-4E3FE615F58D}" destId="{A7290110-4251-4ACC-95CD-315F695DCC11}" srcOrd="0" destOrd="0" presId="urn:microsoft.com/office/officeart/2005/8/layout/vList5"/>
    <dgm:cxn modelId="{E1EB8D96-306F-4B4E-963A-93A8830B68B9}" type="presParOf" srcId="{04290C68-2E4F-4C9E-A3B6-964A5EBC3F4E}" destId="{1F7B9ABD-EB2B-469D-8821-E6A8ECAC8F67}" srcOrd="1" destOrd="0" presId="urn:microsoft.com/office/officeart/2005/8/layout/vList5"/>
    <dgm:cxn modelId="{D37F5FC9-EC28-46E2-8BE0-E35731D5471F}" type="presParOf" srcId="{04290C68-2E4F-4C9E-A3B6-964A5EBC3F4E}" destId="{84CD4799-0737-4BB6-A824-C487A5EE6ABC}" srcOrd="2" destOrd="0" presId="urn:microsoft.com/office/officeart/2005/8/layout/vList5"/>
    <dgm:cxn modelId="{340A6A51-883C-4982-9A18-DD6480C3A026}" type="presParOf" srcId="{84CD4799-0737-4BB6-A824-C487A5EE6ABC}" destId="{D88AD7DE-F1E3-4C68-873A-70D7298A0429}" srcOrd="0" destOrd="0" presId="urn:microsoft.com/office/officeart/2005/8/layout/vList5"/>
    <dgm:cxn modelId="{BA313242-9BF9-4DB7-B80E-3D786E95C286}" type="presParOf" srcId="{04290C68-2E4F-4C9E-A3B6-964A5EBC3F4E}" destId="{230BCC34-98D6-44DD-88B5-4837E2144958}" srcOrd="3" destOrd="0" presId="urn:microsoft.com/office/officeart/2005/8/layout/vList5"/>
    <dgm:cxn modelId="{1C9B9D2E-6BF6-4B3D-A620-0C24755F6301}" type="presParOf" srcId="{04290C68-2E4F-4C9E-A3B6-964A5EBC3F4E}" destId="{F082D3C3-4818-4973-B1C8-9312759D0614}" srcOrd="4" destOrd="0" presId="urn:microsoft.com/office/officeart/2005/8/layout/vList5"/>
    <dgm:cxn modelId="{B1CF0915-E3F6-410E-B5AD-F23206F6481F}" type="presParOf" srcId="{F082D3C3-4818-4973-B1C8-9312759D0614}" destId="{135D9CF0-91DC-4036-B562-1A0EC924FBA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EBC12-2251-4C52-BD56-3EB2398F6195}" type="doc">
      <dgm:prSet loTypeId="urn:microsoft.com/office/officeart/2005/8/layout/cycle5" loCatId="cycle" qsTypeId="urn:microsoft.com/office/officeart/2005/8/quickstyle/simple1" qsCatId="simple" csTypeId="urn:microsoft.com/office/officeart/2005/8/colors/colorful1" csCatId="colorful"/>
      <dgm:spPr/>
      <dgm:t>
        <a:bodyPr/>
        <a:lstStyle/>
        <a:p>
          <a:endParaRPr lang="en-US"/>
        </a:p>
      </dgm:t>
    </dgm:pt>
    <dgm:pt modelId="{FA4C09E3-01C9-4F74-924C-2D330F309E03}">
      <dgm:prSet/>
      <dgm:spPr/>
      <dgm:t>
        <a:bodyPr/>
        <a:lstStyle/>
        <a:p>
          <a:r>
            <a:rPr lang="it-IT"/>
            <a:t>Il contributo di Amoris Laetitia sulla Chiesa nella sua soggettività</a:t>
          </a:r>
          <a:endParaRPr lang="en-US"/>
        </a:p>
      </dgm:t>
    </dgm:pt>
    <dgm:pt modelId="{D1F071B0-4C1C-4C6A-AA46-B88FC870AAFA}" type="parTrans" cxnId="{CD3B9231-FAC4-4461-A81E-14CD8BA8EAC7}">
      <dgm:prSet/>
      <dgm:spPr/>
      <dgm:t>
        <a:bodyPr/>
        <a:lstStyle/>
        <a:p>
          <a:endParaRPr lang="en-US"/>
        </a:p>
      </dgm:t>
    </dgm:pt>
    <dgm:pt modelId="{A5349B83-74A5-4BCB-9C04-01FB54D4F301}" type="sibTrans" cxnId="{CD3B9231-FAC4-4461-A81E-14CD8BA8EAC7}">
      <dgm:prSet/>
      <dgm:spPr/>
      <dgm:t>
        <a:bodyPr/>
        <a:lstStyle/>
        <a:p>
          <a:endParaRPr lang="en-US"/>
        </a:p>
      </dgm:t>
    </dgm:pt>
    <dgm:pt modelId="{B4CD7506-9118-4CF4-AF5B-620118C17E09}">
      <dgm:prSet/>
      <dgm:spPr/>
      <dgm:t>
        <a:bodyPr/>
        <a:lstStyle/>
        <a:p>
          <a:r>
            <a:rPr lang="it-IT"/>
            <a:t>Come occorre ripensare la Chiesa nella sua figura quando si rimette al centro la famiglia e il matrimonio?</a:t>
          </a:r>
          <a:endParaRPr lang="en-US"/>
        </a:p>
      </dgm:t>
    </dgm:pt>
    <dgm:pt modelId="{649C841F-ED65-4839-9597-4B746DE65AC3}" type="parTrans" cxnId="{3B56E6E2-4A08-4375-A3FA-347D3AE416F3}">
      <dgm:prSet/>
      <dgm:spPr/>
      <dgm:t>
        <a:bodyPr/>
        <a:lstStyle/>
        <a:p>
          <a:endParaRPr lang="en-US"/>
        </a:p>
      </dgm:t>
    </dgm:pt>
    <dgm:pt modelId="{69AB5E34-6439-4674-A473-B93B5338D26D}" type="sibTrans" cxnId="{3B56E6E2-4A08-4375-A3FA-347D3AE416F3}">
      <dgm:prSet/>
      <dgm:spPr/>
      <dgm:t>
        <a:bodyPr/>
        <a:lstStyle/>
        <a:p>
          <a:endParaRPr lang="en-US"/>
        </a:p>
      </dgm:t>
    </dgm:pt>
    <dgm:pt modelId="{B4E9222C-3D1A-4924-AAF3-A34A29EB7418}">
      <dgm:prSet/>
      <dgm:spPr/>
      <dgm:t>
        <a:bodyPr/>
        <a:lstStyle/>
        <a:p>
          <a:r>
            <a:rPr lang="it-IT"/>
            <a:t>Il contributo di Amoris Laetitia  su alcune dinamiche ecclesiali e pastorali</a:t>
          </a:r>
          <a:endParaRPr lang="en-US"/>
        </a:p>
      </dgm:t>
    </dgm:pt>
    <dgm:pt modelId="{369EEAF7-A0BA-43F9-AE8E-D14557CF1268}" type="parTrans" cxnId="{0EE59B6A-192F-4447-A3BD-971381899C91}">
      <dgm:prSet/>
      <dgm:spPr/>
      <dgm:t>
        <a:bodyPr/>
        <a:lstStyle/>
        <a:p>
          <a:endParaRPr lang="en-US"/>
        </a:p>
      </dgm:t>
    </dgm:pt>
    <dgm:pt modelId="{684CA955-E32C-4CAA-BF00-205C2B1CDEBA}" type="sibTrans" cxnId="{0EE59B6A-192F-4447-A3BD-971381899C91}">
      <dgm:prSet/>
      <dgm:spPr/>
      <dgm:t>
        <a:bodyPr/>
        <a:lstStyle/>
        <a:p>
          <a:endParaRPr lang="en-US"/>
        </a:p>
      </dgm:t>
    </dgm:pt>
    <dgm:pt modelId="{8D7883B2-8A86-4B16-87DB-DCA9AE3A655A}" type="pres">
      <dgm:prSet presAssocID="{91CEBC12-2251-4C52-BD56-3EB2398F6195}" presName="cycle" presStyleCnt="0">
        <dgm:presLayoutVars>
          <dgm:dir/>
          <dgm:resizeHandles val="exact"/>
        </dgm:presLayoutVars>
      </dgm:prSet>
      <dgm:spPr/>
      <dgm:t>
        <a:bodyPr/>
        <a:lstStyle/>
        <a:p>
          <a:endParaRPr lang="it-IT"/>
        </a:p>
      </dgm:t>
    </dgm:pt>
    <dgm:pt modelId="{13F35358-4E24-4148-8C75-19692D53C87C}" type="pres">
      <dgm:prSet presAssocID="{FA4C09E3-01C9-4F74-924C-2D330F309E03}" presName="node" presStyleLbl="node1" presStyleIdx="0" presStyleCnt="2">
        <dgm:presLayoutVars>
          <dgm:bulletEnabled val="1"/>
        </dgm:presLayoutVars>
      </dgm:prSet>
      <dgm:spPr/>
      <dgm:t>
        <a:bodyPr/>
        <a:lstStyle/>
        <a:p>
          <a:endParaRPr lang="it-IT"/>
        </a:p>
      </dgm:t>
    </dgm:pt>
    <dgm:pt modelId="{00D9BDB7-3994-46B8-88DD-917754E62297}" type="pres">
      <dgm:prSet presAssocID="{FA4C09E3-01C9-4F74-924C-2D330F309E03}" presName="spNode" presStyleCnt="0"/>
      <dgm:spPr/>
    </dgm:pt>
    <dgm:pt modelId="{294B9E0C-E828-4F5B-A315-A25EFC012054}" type="pres">
      <dgm:prSet presAssocID="{A5349B83-74A5-4BCB-9C04-01FB54D4F301}" presName="sibTrans" presStyleLbl="sibTrans1D1" presStyleIdx="0" presStyleCnt="2"/>
      <dgm:spPr/>
      <dgm:t>
        <a:bodyPr/>
        <a:lstStyle/>
        <a:p>
          <a:endParaRPr lang="it-IT"/>
        </a:p>
      </dgm:t>
    </dgm:pt>
    <dgm:pt modelId="{4892695F-4F36-469E-B5FD-3FEF62DC0472}" type="pres">
      <dgm:prSet presAssocID="{B4E9222C-3D1A-4924-AAF3-A34A29EB7418}" presName="node" presStyleLbl="node1" presStyleIdx="1" presStyleCnt="2">
        <dgm:presLayoutVars>
          <dgm:bulletEnabled val="1"/>
        </dgm:presLayoutVars>
      </dgm:prSet>
      <dgm:spPr/>
      <dgm:t>
        <a:bodyPr/>
        <a:lstStyle/>
        <a:p>
          <a:endParaRPr lang="it-IT"/>
        </a:p>
      </dgm:t>
    </dgm:pt>
    <dgm:pt modelId="{55F968C0-CFB1-4567-B073-B08DC2FD980C}" type="pres">
      <dgm:prSet presAssocID="{B4E9222C-3D1A-4924-AAF3-A34A29EB7418}" presName="spNode" presStyleCnt="0"/>
      <dgm:spPr/>
    </dgm:pt>
    <dgm:pt modelId="{7B20B2A1-4F0A-4864-B509-B9BEEB6A9590}" type="pres">
      <dgm:prSet presAssocID="{684CA955-E32C-4CAA-BF00-205C2B1CDEBA}" presName="sibTrans" presStyleLbl="sibTrans1D1" presStyleIdx="1" presStyleCnt="2"/>
      <dgm:spPr/>
      <dgm:t>
        <a:bodyPr/>
        <a:lstStyle/>
        <a:p>
          <a:endParaRPr lang="it-IT"/>
        </a:p>
      </dgm:t>
    </dgm:pt>
  </dgm:ptLst>
  <dgm:cxnLst>
    <dgm:cxn modelId="{0EE59B6A-192F-4447-A3BD-971381899C91}" srcId="{91CEBC12-2251-4C52-BD56-3EB2398F6195}" destId="{B4E9222C-3D1A-4924-AAF3-A34A29EB7418}" srcOrd="1" destOrd="0" parTransId="{369EEAF7-A0BA-43F9-AE8E-D14557CF1268}" sibTransId="{684CA955-E32C-4CAA-BF00-205C2B1CDEBA}"/>
    <dgm:cxn modelId="{1DF8B343-E472-48B6-AA77-D51D9B3AD704}" type="presOf" srcId="{B4CD7506-9118-4CF4-AF5B-620118C17E09}" destId="{13F35358-4E24-4148-8C75-19692D53C87C}" srcOrd="0" destOrd="1" presId="urn:microsoft.com/office/officeart/2005/8/layout/cycle5"/>
    <dgm:cxn modelId="{99508778-8619-4503-BBC1-0761A3F80D33}" type="presOf" srcId="{B4E9222C-3D1A-4924-AAF3-A34A29EB7418}" destId="{4892695F-4F36-469E-B5FD-3FEF62DC0472}" srcOrd="0" destOrd="0" presId="urn:microsoft.com/office/officeart/2005/8/layout/cycle5"/>
    <dgm:cxn modelId="{7DFE1103-E4CC-4D24-A910-148EFCD1A8FF}" type="presOf" srcId="{91CEBC12-2251-4C52-BD56-3EB2398F6195}" destId="{8D7883B2-8A86-4B16-87DB-DCA9AE3A655A}" srcOrd="0" destOrd="0" presId="urn:microsoft.com/office/officeart/2005/8/layout/cycle5"/>
    <dgm:cxn modelId="{BE2AD12A-4199-41CE-8D21-FA66D96D66C6}" type="presOf" srcId="{A5349B83-74A5-4BCB-9C04-01FB54D4F301}" destId="{294B9E0C-E828-4F5B-A315-A25EFC012054}" srcOrd="0" destOrd="0" presId="urn:microsoft.com/office/officeart/2005/8/layout/cycle5"/>
    <dgm:cxn modelId="{CD3B9231-FAC4-4461-A81E-14CD8BA8EAC7}" srcId="{91CEBC12-2251-4C52-BD56-3EB2398F6195}" destId="{FA4C09E3-01C9-4F74-924C-2D330F309E03}" srcOrd="0" destOrd="0" parTransId="{D1F071B0-4C1C-4C6A-AA46-B88FC870AAFA}" sibTransId="{A5349B83-74A5-4BCB-9C04-01FB54D4F301}"/>
    <dgm:cxn modelId="{6D0F16A1-6233-4A9F-AFAE-E6E7711AC5FE}" type="presOf" srcId="{684CA955-E32C-4CAA-BF00-205C2B1CDEBA}" destId="{7B20B2A1-4F0A-4864-B509-B9BEEB6A9590}" srcOrd="0" destOrd="0" presId="urn:microsoft.com/office/officeart/2005/8/layout/cycle5"/>
    <dgm:cxn modelId="{171283B3-6BAE-435B-82D5-07E3DD5E4B63}" type="presOf" srcId="{FA4C09E3-01C9-4F74-924C-2D330F309E03}" destId="{13F35358-4E24-4148-8C75-19692D53C87C}" srcOrd="0" destOrd="0" presId="urn:microsoft.com/office/officeart/2005/8/layout/cycle5"/>
    <dgm:cxn modelId="{3B56E6E2-4A08-4375-A3FA-347D3AE416F3}" srcId="{FA4C09E3-01C9-4F74-924C-2D330F309E03}" destId="{B4CD7506-9118-4CF4-AF5B-620118C17E09}" srcOrd="0" destOrd="0" parTransId="{649C841F-ED65-4839-9597-4B746DE65AC3}" sibTransId="{69AB5E34-6439-4674-A473-B93B5338D26D}"/>
    <dgm:cxn modelId="{9D68E461-BC8A-428E-8481-BB81D52F7678}" type="presParOf" srcId="{8D7883B2-8A86-4B16-87DB-DCA9AE3A655A}" destId="{13F35358-4E24-4148-8C75-19692D53C87C}" srcOrd="0" destOrd="0" presId="urn:microsoft.com/office/officeart/2005/8/layout/cycle5"/>
    <dgm:cxn modelId="{11F6E9C1-8689-4608-AD11-A36E25254418}" type="presParOf" srcId="{8D7883B2-8A86-4B16-87DB-DCA9AE3A655A}" destId="{00D9BDB7-3994-46B8-88DD-917754E62297}" srcOrd="1" destOrd="0" presId="urn:microsoft.com/office/officeart/2005/8/layout/cycle5"/>
    <dgm:cxn modelId="{1DA596D8-52D9-4596-B3CE-7B9946F0C2BA}" type="presParOf" srcId="{8D7883B2-8A86-4B16-87DB-DCA9AE3A655A}" destId="{294B9E0C-E828-4F5B-A315-A25EFC012054}" srcOrd="2" destOrd="0" presId="urn:microsoft.com/office/officeart/2005/8/layout/cycle5"/>
    <dgm:cxn modelId="{C7C11B24-CF49-4982-811A-9BBE0768754B}" type="presParOf" srcId="{8D7883B2-8A86-4B16-87DB-DCA9AE3A655A}" destId="{4892695F-4F36-469E-B5FD-3FEF62DC0472}" srcOrd="3" destOrd="0" presId="urn:microsoft.com/office/officeart/2005/8/layout/cycle5"/>
    <dgm:cxn modelId="{082AF593-F5C2-4122-994A-9BC0323CD4C2}" type="presParOf" srcId="{8D7883B2-8A86-4B16-87DB-DCA9AE3A655A}" destId="{55F968C0-CFB1-4567-B073-B08DC2FD980C}" srcOrd="4" destOrd="0" presId="urn:microsoft.com/office/officeart/2005/8/layout/cycle5"/>
    <dgm:cxn modelId="{CE04027D-DB95-42A4-B745-9482402DDCDB}" type="presParOf" srcId="{8D7883B2-8A86-4B16-87DB-DCA9AE3A655A}" destId="{7B20B2A1-4F0A-4864-B509-B9BEEB6A9590}"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198BD-ECB2-4E4A-B586-CD3897D69AE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85BEC1E-B380-4922-A005-EC02BB8C863B}">
      <dgm:prSet/>
      <dgm:spPr/>
      <dgm:t>
        <a:bodyPr/>
        <a:lstStyle/>
        <a:p>
          <a:r>
            <a:rPr lang="it-IT"/>
            <a:t>La famiglia come soggetto di vita pastorale e di evangelizzazione è una modalità con cui papa Francesco riprende l’idea patristica ed affermata dal Vaticano II in GS della famiglia come «Chiesa domestica»</a:t>
          </a:r>
          <a:endParaRPr lang="en-US"/>
        </a:p>
      </dgm:t>
    </dgm:pt>
    <dgm:pt modelId="{4F422C9A-2BE5-46E8-8124-7CC51876C40C}" type="parTrans" cxnId="{B10CAB68-FAC6-420D-B97E-AC382CE4DA2B}">
      <dgm:prSet/>
      <dgm:spPr/>
      <dgm:t>
        <a:bodyPr/>
        <a:lstStyle/>
        <a:p>
          <a:endParaRPr lang="en-US"/>
        </a:p>
      </dgm:t>
    </dgm:pt>
    <dgm:pt modelId="{5323ED29-863D-4246-AD41-82759320F35D}" type="sibTrans" cxnId="{B10CAB68-FAC6-420D-B97E-AC382CE4DA2B}">
      <dgm:prSet/>
      <dgm:spPr/>
      <dgm:t>
        <a:bodyPr/>
        <a:lstStyle/>
        <a:p>
          <a:endParaRPr lang="en-US"/>
        </a:p>
      </dgm:t>
    </dgm:pt>
    <dgm:pt modelId="{873299D9-1B34-408E-AC9A-C51A0C9574A5}">
      <dgm:prSet/>
      <dgm:spPr/>
      <dgm:t>
        <a:bodyPr/>
        <a:lstStyle/>
        <a:p>
          <a:r>
            <a:rPr lang="it-IT"/>
            <a:t>Non principalmente come «Chiesa in miniatura» ma come modalità quotidiana di fare esperienza di Chiesa, significativa all’esperienza umana elementare, fatta di affetti, lavoro, festa, riposo, di salute e malattia, di nascita e di morte, di gioia e di dolore…</a:t>
          </a:r>
          <a:endParaRPr lang="en-US"/>
        </a:p>
      </dgm:t>
    </dgm:pt>
    <dgm:pt modelId="{BFB16A56-975D-4245-9904-EF8ABAB81A83}" type="parTrans" cxnId="{6EFCA8B8-FBEF-43FE-85FD-B9CF238777BE}">
      <dgm:prSet/>
      <dgm:spPr/>
      <dgm:t>
        <a:bodyPr/>
        <a:lstStyle/>
        <a:p>
          <a:endParaRPr lang="en-US"/>
        </a:p>
      </dgm:t>
    </dgm:pt>
    <dgm:pt modelId="{6E16E0CF-DE19-425D-BAC4-891D6291E226}" type="sibTrans" cxnId="{6EFCA8B8-FBEF-43FE-85FD-B9CF238777BE}">
      <dgm:prSet/>
      <dgm:spPr/>
      <dgm:t>
        <a:bodyPr/>
        <a:lstStyle/>
        <a:p>
          <a:endParaRPr lang="en-US"/>
        </a:p>
      </dgm:t>
    </dgm:pt>
    <dgm:pt modelId="{96C93901-7CE3-4A79-9B0C-28CC37C10048}" type="pres">
      <dgm:prSet presAssocID="{E72198BD-ECB2-4E4A-B586-CD3897D69AE3}" presName="diagram" presStyleCnt="0">
        <dgm:presLayoutVars>
          <dgm:dir/>
          <dgm:resizeHandles val="exact"/>
        </dgm:presLayoutVars>
      </dgm:prSet>
      <dgm:spPr/>
      <dgm:t>
        <a:bodyPr/>
        <a:lstStyle/>
        <a:p>
          <a:endParaRPr lang="it-IT"/>
        </a:p>
      </dgm:t>
    </dgm:pt>
    <dgm:pt modelId="{502D7D6A-5A6A-4692-BC9C-149D23C70686}" type="pres">
      <dgm:prSet presAssocID="{385BEC1E-B380-4922-A005-EC02BB8C863B}" presName="node" presStyleLbl="node1" presStyleIdx="0" presStyleCnt="2">
        <dgm:presLayoutVars>
          <dgm:bulletEnabled val="1"/>
        </dgm:presLayoutVars>
      </dgm:prSet>
      <dgm:spPr/>
      <dgm:t>
        <a:bodyPr/>
        <a:lstStyle/>
        <a:p>
          <a:endParaRPr lang="it-IT"/>
        </a:p>
      </dgm:t>
    </dgm:pt>
    <dgm:pt modelId="{EF0D267A-3C69-4DDD-B934-C9F556710DCD}" type="pres">
      <dgm:prSet presAssocID="{5323ED29-863D-4246-AD41-82759320F35D}" presName="sibTrans" presStyleCnt="0"/>
      <dgm:spPr/>
    </dgm:pt>
    <dgm:pt modelId="{3357C227-F1D8-4372-8AF1-1C31BCD211A2}" type="pres">
      <dgm:prSet presAssocID="{873299D9-1B34-408E-AC9A-C51A0C9574A5}" presName="node" presStyleLbl="node1" presStyleIdx="1" presStyleCnt="2">
        <dgm:presLayoutVars>
          <dgm:bulletEnabled val="1"/>
        </dgm:presLayoutVars>
      </dgm:prSet>
      <dgm:spPr/>
      <dgm:t>
        <a:bodyPr/>
        <a:lstStyle/>
        <a:p>
          <a:endParaRPr lang="it-IT"/>
        </a:p>
      </dgm:t>
    </dgm:pt>
  </dgm:ptLst>
  <dgm:cxnLst>
    <dgm:cxn modelId="{6EFCA8B8-FBEF-43FE-85FD-B9CF238777BE}" srcId="{E72198BD-ECB2-4E4A-B586-CD3897D69AE3}" destId="{873299D9-1B34-408E-AC9A-C51A0C9574A5}" srcOrd="1" destOrd="0" parTransId="{BFB16A56-975D-4245-9904-EF8ABAB81A83}" sibTransId="{6E16E0CF-DE19-425D-BAC4-891D6291E226}"/>
    <dgm:cxn modelId="{F2863F09-8E3A-4571-89E6-0226FFA6AC85}" type="presOf" srcId="{873299D9-1B34-408E-AC9A-C51A0C9574A5}" destId="{3357C227-F1D8-4372-8AF1-1C31BCD211A2}" srcOrd="0" destOrd="0" presId="urn:microsoft.com/office/officeart/2005/8/layout/default"/>
    <dgm:cxn modelId="{B10CAB68-FAC6-420D-B97E-AC382CE4DA2B}" srcId="{E72198BD-ECB2-4E4A-B586-CD3897D69AE3}" destId="{385BEC1E-B380-4922-A005-EC02BB8C863B}" srcOrd="0" destOrd="0" parTransId="{4F422C9A-2BE5-46E8-8124-7CC51876C40C}" sibTransId="{5323ED29-863D-4246-AD41-82759320F35D}"/>
    <dgm:cxn modelId="{980D29C0-C1A1-476B-B349-72FC68D9E3F5}" type="presOf" srcId="{E72198BD-ECB2-4E4A-B586-CD3897D69AE3}" destId="{96C93901-7CE3-4A79-9B0C-28CC37C10048}" srcOrd="0" destOrd="0" presId="urn:microsoft.com/office/officeart/2005/8/layout/default"/>
    <dgm:cxn modelId="{E653DE5B-F2C8-47CB-AD48-F4F17D75B436}" type="presOf" srcId="{385BEC1E-B380-4922-A005-EC02BB8C863B}" destId="{502D7D6A-5A6A-4692-BC9C-149D23C70686}" srcOrd="0" destOrd="0" presId="urn:microsoft.com/office/officeart/2005/8/layout/default"/>
    <dgm:cxn modelId="{B46BF5E2-E2D9-4FD8-8769-4EAA0D1BD953}" type="presParOf" srcId="{96C93901-7CE3-4A79-9B0C-28CC37C10048}" destId="{502D7D6A-5A6A-4692-BC9C-149D23C70686}" srcOrd="0" destOrd="0" presId="urn:microsoft.com/office/officeart/2005/8/layout/default"/>
    <dgm:cxn modelId="{6320D546-E786-45B4-B0CD-85717899355F}" type="presParOf" srcId="{96C93901-7CE3-4A79-9B0C-28CC37C10048}" destId="{EF0D267A-3C69-4DDD-B934-C9F556710DCD}" srcOrd="1" destOrd="0" presId="urn:microsoft.com/office/officeart/2005/8/layout/default"/>
    <dgm:cxn modelId="{8DDCB450-83D2-4B1D-A3B3-13D64948AA70}" type="presParOf" srcId="{96C93901-7CE3-4A79-9B0C-28CC37C10048}" destId="{3357C227-F1D8-4372-8AF1-1C31BCD211A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1458A8-5152-4C47-AE7D-C7F63AB454F3}" type="doc">
      <dgm:prSet loTypeId="urn:microsoft.com/office/officeart/2016/7/layout/VerticalDownArrowProcess" loCatId="process" qsTypeId="urn:microsoft.com/office/officeart/2005/8/quickstyle/simple4" qsCatId="simple" csTypeId="urn:microsoft.com/office/officeart/2005/8/colors/accent3_2" csCatId="accent3" phldr="1"/>
      <dgm:spPr/>
      <dgm:t>
        <a:bodyPr/>
        <a:lstStyle/>
        <a:p>
          <a:endParaRPr lang="en-US"/>
        </a:p>
      </dgm:t>
    </dgm:pt>
    <dgm:pt modelId="{E8AC0012-DEF5-4D73-8A4D-D7B0A3915909}">
      <dgm:prSet/>
      <dgm:spPr/>
      <dgm:t>
        <a:bodyPr/>
        <a:lstStyle/>
        <a:p>
          <a:r>
            <a:rPr lang="it-IT" dirty="0"/>
            <a:t>Che il matrimonio costituisca una vocazione in senso proprio è affermazione esplicita relativamente recente. </a:t>
          </a:r>
          <a:endParaRPr lang="en-US" dirty="0"/>
        </a:p>
      </dgm:t>
    </dgm:pt>
    <dgm:pt modelId="{4EFE315A-1F81-4D91-A58A-062F9269F17C}" type="parTrans" cxnId="{E601E9BB-533B-412B-B40A-6D78C8AE3998}">
      <dgm:prSet/>
      <dgm:spPr/>
      <dgm:t>
        <a:bodyPr/>
        <a:lstStyle/>
        <a:p>
          <a:endParaRPr lang="en-US"/>
        </a:p>
      </dgm:t>
    </dgm:pt>
    <dgm:pt modelId="{E9494FC0-AC36-4C40-9F3A-4AC3A606157C}" type="sibTrans" cxnId="{E601E9BB-533B-412B-B40A-6D78C8AE3998}">
      <dgm:prSet/>
      <dgm:spPr/>
      <dgm:t>
        <a:bodyPr/>
        <a:lstStyle/>
        <a:p>
          <a:endParaRPr lang="en-US"/>
        </a:p>
      </dgm:t>
    </dgm:pt>
    <dgm:pt modelId="{25E4C24F-7B01-425A-8018-3D2221A1BEEE}">
      <dgm:prSet/>
      <dgm:spPr/>
      <dgm:t>
        <a:bodyPr/>
        <a:lstStyle/>
        <a:p>
          <a:r>
            <a:rPr lang="it-IT" dirty="0"/>
            <a:t>Basti pensare al senso e all’uso comune della parola vocazione</a:t>
          </a:r>
          <a:endParaRPr lang="en-US" dirty="0"/>
        </a:p>
      </dgm:t>
    </dgm:pt>
    <dgm:pt modelId="{60118003-56BF-4F95-B108-1D625455E6D1}" type="parTrans" cxnId="{9E1DCD26-08CB-4447-A75A-EB4404B195E6}">
      <dgm:prSet/>
      <dgm:spPr/>
      <dgm:t>
        <a:bodyPr/>
        <a:lstStyle/>
        <a:p>
          <a:endParaRPr lang="en-US"/>
        </a:p>
      </dgm:t>
    </dgm:pt>
    <dgm:pt modelId="{76093D9E-C8F2-48A8-ADC7-B4898219552D}" type="sibTrans" cxnId="{9E1DCD26-08CB-4447-A75A-EB4404B195E6}">
      <dgm:prSet/>
      <dgm:spPr/>
      <dgm:t>
        <a:bodyPr/>
        <a:lstStyle/>
        <a:p>
          <a:endParaRPr lang="en-US"/>
        </a:p>
      </dgm:t>
    </dgm:pt>
    <dgm:pt modelId="{12E7B067-EEBC-4CEF-8BFC-551F00051B57}">
      <dgm:prSet/>
      <dgm:spPr/>
      <dgm:t>
        <a:bodyPr/>
        <a:lstStyle/>
        <a:p>
          <a:r>
            <a:rPr lang="it-IT"/>
            <a:t>Uso esclusivo (Preti e consacrati)</a:t>
          </a:r>
          <a:endParaRPr lang="en-US"/>
        </a:p>
      </dgm:t>
    </dgm:pt>
    <dgm:pt modelId="{799F89A4-BC7B-40C3-86E6-14EBE9119EE5}" type="parTrans" cxnId="{605DAA1B-923E-4123-8152-B00CA9C9F0C1}">
      <dgm:prSet/>
      <dgm:spPr/>
      <dgm:t>
        <a:bodyPr/>
        <a:lstStyle/>
        <a:p>
          <a:endParaRPr lang="en-US"/>
        </a:p>
      </dgm:t>
    </dgm:pt>
    <dgm:pt modelId="{E22F9AE4-D2D4-47AD-9B8D-8E016883ADCD}" type="sibTrans" cxnId="{605DAA1B-923E-4123-8152-B00CA9C9F0C1}">
      <dgm:prSet/>
      <dgm:spPr/>
      <dgm:t>
        <a:bodyPr/>
        <a:lstStyle/>
        <a:p>
          <a:endParaRPr lang="en-US"/>
        </a:p>
      </dgm:t>
    </dgm:pt>
    <dgm:pt modelId="{5BB67AD1-E317-4A61-A614-C448A7237459}">
      <dgm:prSet/>
      <dgm:spPr/>
      <dgm:t>
        <a:bodyPr/>
        <a:lstStyle/>
        <a:p>
          <a:r>
            <a:rPr lang="it-IT" dirty="0"/>
            <a:t>Uso inclusivo (Vocazione alla santità di tutti i fedeli)</a:t>
          </a:r>
          <a:endParaRPr lang="en-US" dirty="0"/>
        </a:p>
      </dgm:t>
    </dgm:pt>
    <dgm:pt modelId="{715FBE8F-C8A8-4318-9480-03E186DBD5EB}" type="parTrans" cxnId="{82DDADD7-E7C9-4C3F-8E8A-AF41136489FC}">
      <dgm:prSet/>
      <dgm:spPr/>
      <dgm:t>
        <a:bodyPr/>
        <a:lstStyle/>
        <a:p>
          <a:endParaRPr lang="en-US"/>
        </a:p>
      </dgm:t>
    </dgm:pt>
    <dgm:pt modelId="{CF483EF5-E5F5-4F3E-94DD-1D2E6DA43CB5}" type="sibTrans" cxnId="{82DDADD7-E7C9-4C3F-8E8A-AF41136489FC}">
      <dgm:prSet/>
      <dgm:spPr/>
      <dgm:t>
        <a:bodyPr/>
        <a:lstStyle/>
        <a:p>
          <a:endParaRPr lang="en-US"/>
        </a:p>
      </dgm:t>
    </dgm:pt>
    <dgm:pt modelId="{27EC44F8-5589-4B17-9B49-D095D68B9ACB}">
      <dgm:prSet/>
      <dgm:spPr/>
      <dgm:t>
        <a:bodyPr/>
        <a:lstStyle/>
        <a:p>
          <a:r>
            <a:rPr lang="it-IT"/>
            <a:t>Da cosa deriva la scarsa considerazione vocazionale?</a:t>
          </a:r>
          <a:endParaRPr lang="en-US"/>
        </a:p>
      </dgm:t>
    </dgm:pt>
    <dgm:pt modelId="{3297173E-5951-4824-8871-BF7962F01324}" type="parTrans" cxnId="{CDE88026-7707-4B79-89F0-849CF00900C4}">
      <dgm:prSet/>
      <dgm:spPr/>
      <dgm:t>
        <a:bodyPr/>
        <a:lstStyle/>
        <a:p>
          <a:endParaRPr lang="en-US"/>
        </a:p>
      </dgm:t>
    </dgm:pt>
    <dgm:pt modelId="{018A330D-EBDF-4618-BF71-57DE0433A4A1}" type="sibTrans" cxnId="{CDE88026-7707-4B79-89F0-849CF00900C4}">
      <dgm:prSet/>
      <dgm:spPr/>
      <dgm:t>
        <a:bodyPr/>
        <a:lstStyle/>
        <a:p>
          <a:endParaRPr lang="en-US"/>
        </a:p>
      </dgm:t>
    </dgm:pt>
    <dgm:pt modelId="{82058CCE-E411-42B1-B5BB-47E1C106144E}" type="pres">
      <dgm:prSet presAssocID="{561458A8-5152-4C47-AE7D-C7F63AB454F3}" presName="Name0" presStyleCnt="0">
        <dgm:presLayoutVars>
          <dgm:dir/>
          <dgm:animLvl val="lvl"/>
          <dgm:resizeHandles val="exact"/>
        </dgm:presLayoutVars>
      </dgm:prSet>
      <dgm:spPr/>
      <dgm:t>
        <a:bodyPr/>
        <a:lstStyle/>
        <a:p>
          <a:endParaRPr lang="it-IT"/>
        </a:p>
      </dgm:t>
    </dgm:pt>
    <dgm:pt modelId="{D7496929-93E5-449F-A6E9-BD951E3D388B}" type="pres">
      <dgm:prSet presAssocID="{27EC44F8-5589-4B17-9B49-D095D68B9ACB}" presName="boxAndChildren" presStyleCnt="0"/>
      <dgm:spPr/>
    </dgm:pt>
    <dgm:pt modelId="{6EFFEF16-23D2-435D-980D-78116142BF2E}" type="pres">
      <dgm:prSet presAssocID="{27EC44F8-5589-4B17-9B49-D095D68B9ACB}" presName="parentTextBox" presStyleLbl="alignNode1" presStyleIdx="0" presStyleCnt="3"/>
      <dgm:spPr/>
      <dgm:t>
        <a:bodyPr/>
        <a:lstStyle/>
        <a:p>
          <a:endParaRPr lang="it-IT"/>
        </a:p>
      </dgm:t>
    </dgm:pt>
    <dgm:pt modelId="{35D3055B-21B1-4E16-985D-B110E86DD61D}" type="pres">
      <dgm:prSet presAssocID="{27EC44F8-5589-4B17-9B49-D095D68B9ACB}" presName="descendantBox" presStyleLbl="bgAccFollowNode1" presStyleIdx="0" presStyleCnt="3"/>
      <dgm:spPr/>
    </dgm:pt>
    <dgm:pt modelId="{821C3C3C-E42A-4452-85FF-FACFAB7C2CED}" type="pres">
      <dgm:prSet presAssocID="{76093D9E-C8F2-48A8-ADC7-B4898219552D}" presName="sp" presStyleCnt="0"/>
      <dgm:spPr/>
    </dgm:pt>
    <dgm:pt modelId="{B3E3EF7D-1B14-474B-95F9-701F8EC9C290}" type="pres">
      <dgm:prSet presAssocID="{25E4C24F-7B01-425A-8018-3D2221A1BEEE}" presName="arrowAndChildren" presStyleCnt="0"/>
      <dgm:spPr/>
    </dgm:pt>
    <dgm:pt modelId="{788ED91C-78E2-4E67-9B71-882446374E79}" type="pres">
      <dgm:prSet presAssocID="{25E4C24F-7B01-425A-8018-3D2221A1BEEE}" presName="parentTextArrow" presStyleLbl="node1" presStyleIdx="0" presStyleCnt="1"/>
      <dgm:spPr/>
      <dgm:t>
        <a:bodyPr/>
        <a:lstStyle/>
        <a:p>
          <a:endParaRPr lang="it-IT"/>
        </a:p>
      </dgm:t>
    </dgm:pt>
    <dgm:pt modelId="{F04F737F-45ED-48F7-9124-A18CACDD99AF}" type="pres">
      <dgm:prSet presAssocID="{25E4C24F-7B01-425A-8018-3D2221A1BEEE}" presName="arrow" presStyleLbl="alignNode1" presStyleIdx="1" presStyleCnt="3"/>
      <dgm:spPr/>
      <dgm:t>
        <a:bodyPr/>
        <a:lstStyle/>
        <a:p>
          <a:endParaRPr lang="it-IT"/>
        </a:p>
      </dgm:t>
    </dgm:pt>
    <dgm:pt modelId="{336E520F-50BF-41CB-97E3-88A8598AA5C8}" type="pres">
      <dgm:prSet presAssocID="{25E4C24F-7B01-425A-8018-3D2221A1BEEE}" presName="descendantArrow" presStyleLbl="bgAccFollowNode1" presStyleIdx="1" presStyleCnt="3"/>
      <dgm:spPr/>
      <dgm:t>
        <a:bodyPr/>
        <a:lstStyle/>
        <a:p>
          <a:endParaRPr lang="it-IT"/>
        </a:p>
      </dgm:t>
    </dgm:pt>
    <dgm:pt modelId="{0D7E00E9-FFDC-43C4-8C4B-C8AAD68602DB}" type="pres">
      <dgm:prSet presAssocID="{E9494FC0-AC36-4C40-9F3A-4AC3A606157C}" presName="sp" presStyleCnt="0"/>
      <dgm:spPr/>
    </dgm:pt>
    <dgm:pt modelId="{B9288389-8498-4413-82BB-5111679FBD36}" type="pres">
      <dgm:prSet presAssocID="{E8AC0012-DEF5-4D73-8A4D-D7B0A3915909}" presName="arrowAndChildren" presStyleCnt="0"/>
      <dgm:spPr/>
    </dgm:pt>
    <dgm:pt modelId="{814E3B68-9D17-471A-94F2-1663AFD07EF9}" type="pres">
      <dgm:prSet presAssocID="{E8AC0012-DEF5-4D73-8A4D-D7B0A3915909}" presName="parentTextArrow" presStyleLbl="node1" presStyleIdx="0" presStyleCnt="1"/>
      <dgm:spPr/>
      <dgm:t>
        <a:bodyPr/>
        <a:lstStyle/>
        <a:p>
          <a:endParaRPr lang="it-IT"/>
        </a:p>
      </dgm:t>
    </dgm:pt>
    <dgm:pt modelId="{6C603EC1-F063-4233-B999-B2EBD818DC30}" type="pres">
      <dgm:prSet presAssocID="{E8AC0012-DEF5-4D73-8A4D-D7B0A3915909}" presName="arrow" presStyleLbl="alignNode1" presStyleIdx="2" presStyleCnt="3" custScaleX="100650" custScaleY="146431"/>
      <dgm:spPr/>
      <dgm:t>
        <a:bodyPr/>
        <a:lstStyle/>
        <a:p>
          <a:endParaRPr lang="it-IT"/>
        </a:p>
      </dgm:t>
    </dgm:pt>
    <dgm:pt modelId="{B63EDCE7-AE93-4DA7-A9E6-9576D0BAE069}" type="pres">
      <dgm:prSet presAssocID="{E8AC0012-DEF5-4D73-8A4D-D7B0A3915909}" presName="descendantArrow" presStyleLbl="bgAccFollowNode1" presStyleIdx="2" presStyleCnt="3"/>
      <dgm:spPr/>
    </dgm:pt>
  </dgm:ptLst>
  <dgm:cxnLst>
    <dgm:cxn modelId="{D9337F56-82B7-4F2A-AD5E-4F5145DE8DE8}" type="presOf" srcId="{12E7B067-EEBC-4CEF-8BFC-551F00051B57}" destId="{336E520F-50BF-41CB-97E3-88A8598AA5C8}" srcOrd="0" destOrd="0" presId="urn:microsoft.com/office/officeart/2016/7/layout/VerticalDownArrowProcess"/>
    <dgm:cxn modelId="{174AAA80-81A8-4CFE-9D03-20B407D4C8BB}" type="presOf" srcId="{E8AC0012-DEF5-4D73-8A4D-D7B0A3915909}" destId="{6C603EC1-F063-4233-B999-B2EBD818DC30}" srcOrd="1" destOrd="0" presId="urn:microsoft.com/office/officeart/2016/7/layout/VerticalDownArrowProcess"/>
    <dgm:cxn modelId="{605DAA1B-923E-4123-8152-B00CA9C9F0C1}" srcId="{25E4C24F-7B01-425A-8018-3D2221A1BEEE}" destId="{12E7B067-EEBC-4CEF-8BFC-551F00051B57}" srcOrd="0" destOrd="0" parTransId="{799F89A4-BC7B-40C3-86E6-14EBE9119EE5}" sibTransId="{E22F9AE4-D2D4-47AD-9B8D-8E016883ADCD}"/>
    <dgm:cxn modelId="{82DDADD7-E7C9-4C3F-8E8A-AF41136489FC}" srcId="{25E4C24F-7B01-425A-8018-3D2221A1BEEE}" destId="{5BB67AD1-E317-4A61-A614-C448A7237459}" srcOrd="1" destOrd="0" parTransId="{715FBE8F-C8A8-4318-9480-03E186DBD5EB}" sibTransId="{CF483EF5-E5F5-4F3E-94DD-1D2E6DA43CB5}"/>
    <dgm:cxn modelId="{32F0D3A4-4C91-4D61-88EA-610A5A350D15}" type="presOf" srcId="{27EC44F8-5589-4B17-9B49-D095D68B9ACB}" destId="{6EFFEF16-23D2-435D-980D-78116142BF2E}" srcOrd="0" destOrd="0" presId="urn:microsoft.com/office/officeart/2016/7/layout/VerticalDownArrowProcess"/>
    <dgm:cxn modelId="{247B8E8D-9E7C-4E34-ACBE-537835BB38AB}" type="presOf" srcId="{25E4C24F-7B01-425A-8018-3D2221A1BEEE}" destId="{F04F737F-45ED-48F7-9124-A18CACDD99AF}" srcOrd="1" destOrd="0" presId="urn:microsoft.com/office/officeart/2016/7/layout/VerticalDownArrowProcess"/>
    <dgm:cxn modelId="{C8195AF2-7B6F-401F-AC03-94D9C2A24430}" type="presOf" srcId="{25E4C24F-7B01-425A-8018-3D2221A1BEEE}" destId="{788ED91C-78E2-4E67-9B71-882446374E79}" srcOrd="0" destOrd="0" presId="urn:microsoft.com/office/officeart/2016/7/layout/VerticalDownArrowProcess"/>
    <dgm:cxn modelId="{17E64DF1-A3C4-4232-85EB-4E001A98DB50}" type="presOf" srcId="{E8AC0012-DEF5-4D73-8A4D-D7B0A3915909}" destId="{814E3B68-9D17-471A-94F2-1663AFD07EF9}" srcOrd="0" destOrd="0" presId="urn:microsoft.com/office/officeart/2016/7/layout/VerticalDownArrowProcess"/>
    <dgm:cxn modelId="{95717CBB-9554-4682-B31F-58BD0491BC77}" type="presOf" srcId="{561458A8-5152-4C47-AE7D-C7F63AB454F3}" destId="{82058CCE-E411-42B1-B5BB-47E1C106144E}" srcOrd="0" destOrd="0" presId="urn:microsoft.com/office/officeart/2016/7/layout/VerticalDownArrowProcess"/>
    <dgm:cxn modelId="{CDE88026-7707-4B79-89F0-849CF00900C4}" srcId="{561458A8-5152-4C47-AE7D-C7F63AB454F3}" destId="{27EC44F8-5589-4B17-9B49-D095D68B9ACB}" srcOrd="2" destOrd="0" parTransId="{3297173E-5951-4824-8871-BF7962F01324}" sibTransId="{018A330D-EBDF-4618-BF71-57DE0433A4A1}"/>
    <dgm:cxn modelId="{E601E9BB-533B-412B-B40A-6D78C8AE3998}" srcId="{561458A8-5152-4C47-AE7D-C7F63AB454F3}" destId="{E8AC0012-DEF5-4D73-8A4D-D7B0A3915909}" srcOrd="0" destOrd="0" parTransId="{4EFE315A-1F81-4D91-A58A-062F9269F17C}" sibTransId="{E9494FC0-AC36-4C40-9F3A-4AC3A606157C}"/>
    <dgm:cxn modelId="{35440849-319A-4F16-BD12-F6C6F188ADC8}" type="presOf" srcId="{5BB67AD1-E317-4A61-A614-C448A7237459}" destId="{336E520F-50BF-41CB-97E3-88A8598AA5C8}" srcOrd="0" destOrd="1" presId="urn:microsoft.com/office/officeart/2016/7/layout/VerticalDownArrowProcess"/>
    <dgm:cxn modelId="{9E1DCD26-08CB-4447-A75A-EB4404B195E6}" srcId="{561458A8-5152-4C47-AE7D-C7F63AB454F3}" destId="{25E4C24F-7B01-425A-8018-3D2221A1BEEE}" srcOrd="1" destOrd="0" parTransId="{60118003-56BF-4F95-B108-1D625455E6D1}" sibTransId="{76093D9E-C8F2-48A8-ADC7-B4898219552D}"/>
    <dgm:cxn modelId="{ECF4B418-B3CB-40CA-AD32-4431824D72B0}" type="presParOf" srcId="{82058CCE-E411-42B1-B5BB-47E1C106144E}" destId="{D7496929-93E5-449F-A6E9-BD951E3D388B}" srcOrd="0" destOrd="0" presId="urn:microsoft.com/office/officeart/2016/7/layout/VerticalDownArrowProcess"/>
    <dgm:cxn modelId="{509BF4A8-A5E3-455B-914E-320C56F6E21A}" type="presParOf" srcId="{D7496929-93E5-449F-A6E9-BD951E3D388B}" destId="{6EFFEF16-23D2-435D-980D-78116142BF2E}" srcOrd="0" destOrd="0" presId="urn:microsoft.com/office/officeart/2016/7/layout/VerticalDownArrowProcess"/>
    <dgm:cxn modelId="{064EA635-41FE-4D84-9B0F-777D8E7263D7}" type="presParOf" srcId="{D7496929-93E5-449F-A6E9-BD951E3D388B}" destId="{35D3055B-21B1-4E16-985D-B110E86DD61D}" srcOrd="1" destOrd="0" presId="urn:microsoft.com/office/officeart/2016/7/layout/VerticalDownArrowProcess"/>
    <dgm:cxn modelId="{65C51BE2-256B-4C42-B79F-156B10A0A98A}" type="presParOf" srcId="{82058CCE-E411-42B1-B5BB-47E1C106144E}" destId="{821C3C3C-E42A-4452-85FF-FACFAB7C2CED}" srcOrd="1" destOrd="0" presId="urn:microsoft.com/office/officeart/2016/7/layout/VerticalDownArrowProcess"/>
    <dgm:cxn modelId="{C07A6A18-6AD3-4054-8B27-D871D984B534}" type="presParOf" srcId="{82058CCE-E411-42B1-B5BB-47E1C106144E}" destId="{B3E3EF7D-1B14-474B-95F9-701F8EC9C290}" srcOrd="2" destOrd="0" presId="urn:microsoft.com/office/officeart/2016/7/layout/VerticalDownArrowProcess"/>
    <dgm:cxn modelId="{6BB9DED5-8CD7-4476-92C6-24F412D17696}" type="presParOf" srcId="{B3E3EF7D-1B14-474B-95F9-701F8EC9C290}" destId="{788ED91C-78E2-4E67-9B71-882446374E79}" srcOrd="0" destOrd="0" presId="urn:microsoft.com/office/officeart/2016/7/layout/VerticalDownArrowProcess"/>
    <dgm:cxn modelId="{B7CF9F9E-4340-4BC9-B511-F211F993E62A}" type="presParOf" srcId="{B3E3EF7D-1B14-474B-95F9-701F8EC9C290}" destId="{F04F737F-45ED-48F7-9124-A18CACDD99AF}" srcOrd="1" destOrd="0" presId="urn:microsoft.com/office/officeart/2016/7/layout/VerticalDownArrowProcess"/>
    <dgm:cxn modelId="{38F54F5F-4145-43E5-99BE-F3FEB8C96038}" type="presParOf" srcId="{B3E3EF7D-1B14-474B-95F9-701F8EC9C290}" destId="{336E520F-50BF-41CB-97E3-88A8598AA5C8}" srcOrd="2" destOrd="0" presId="urn:microsoft.com/office/officeart/2016/7/layout/VerticalDownArrowProcess"/>
    <dgm:cxn modelId="{AD97C816-C56A-4A92-913F-00ADE991F45E}" type="presParOf" srcId="{82058CCE-E411-42B1-B5BB-47E1C106144E}" destId="{0D7E00E9-FFDC-43C4-8C4B-C8AAD68602DB}" srcOrd="3" destOrd="0" presId="urn:microsoft.com/office/officeart/2016/7/layout/VerticalDownArrowProcess"/>
    <dgm:cxn modelId="{62DF8CF5-88FE-447A-B3BD-EE147A190A52}" type="presParOf" srcId="{82058CCE-E411-42B1-B5BB-47E1C106144E}" destId="{B9288389-8498-4413-82BB-5111679FBD36}" srcOrd="4" destOrd="0" presId="urn:microsoft.com/office/officeart/2016/7/layout/VerticalDownArrowProcess"/>
    <dgm:cxn modelId="{C97EB114-22CF-4BE0-BDB8-29B67CC5FB1D}" type="presParOf" srcId="{B9288389-8498-4413-82BB-5111679FBD36}" destId="{814E3B68-9D17-471A-94F2-1663AFD07EF9}" srcOrd="0" destOrd="0" presId="urn:microsoft.com/office/officeart/2016/7/layout/VerticalDownArrowProcess"/>
    <dgm:cxn modelId="{106E4092-08EC-4825-9925-32C412431BDA}" type="presParOf" srcId="{B9288389-8498-4413-82BB-5111679FBD36}" destId="{6C603EC1-F063-4233-B999-B2EBD818DC30}" srcOrd="1" destOrd="0" presId="urn:microsoft.com/office/officeart/2016/7/layout/VerticalDownArrowProcess"/>
    <dgm:cxn modelId="{864FE375-B055-4B4D-91A4-9F2A0FB66CBA}" type="presParOf" srcId="{B9288389-8498-4413-82BB-5111679FBD36}" destId="{B63EDCE7-AE93-4DA7-A9E6-9576D0BAE06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9FE1F4-860D-4DA0-A63E-FFD5EFD6BD7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08B591-F9CD-4ABB-8170-AE39932E50A9}">
      <dgm:prSet/>
      <dgm:spPr/>
      <dgm:t>
        <a:bodyPr/>
        <a:lstStyle/>
        <a:p>
          <a:r>
            <a:rPr lang="it-IT"/>
            <a:t>Emblematico il cambiamento della parola laico: da membro del popolo di Dio a colui che prescinde dalla fede</a:t>
          </a:r>
          <a:endParaRPr lang="en-US"/>
        </a:p>
      </dgm:t>
    </dgm:pt>
    <dgm:pt modelId="{905C0460-B3BC-4142-8CF5-5CB1ABEB56CD}" type="parTrans" cxnId="{FDC4D884-AB52-4124-8FA1-7B9D56AA68C8}">
      <dgm:prSet/>
      <dgm:spPr/>
      <dgm:t>
        <a:bodyPr/>
        <a:lstStyle/>
        <a:p>
          <a:endParaRPr lang="en-US"/>
        </a:p>
      </dgm:t>
    </dgm:pt>
    <dgm:pt modelId="{3130D2AF-12AD-4B43-A2DF-37495E2148C2}" type="sibTrans" cxnId="{FDC4D884-AB52-4124-8FA1-7B9D56AA68C8}">
      <dgm:prSet/>
      <dgm:spPr/>
      <dgm:t>
        <a:bodyPr/>
        <a:lstStyle/>
        <a:p>
          <a:endParaRPr lang="en-US"/>
        </a:p>
      </dgm:t>
    </dgm:pt>
    <dgm:pt modelId="{0D8EBEBB-4326-4A68-8DC1-34AB4672D2F2}">
      <dgm:prSet/>
      <dgm:spPr/>
      <dgm:t>
        <a:bodyPr/>
        <a:lstStyle/>
        <a:p>
          <a:r>
            <a:rPr lang="it-IT"/>
            <a:t>Romano Guardini: La religione diviene incapace di parlare delle realtà profane</a:t>
          </a:r>
          <a:endParaRPr lang="en-US"/>
        </a:p>
      </dgm:t>
    </dgm:pt>
    <dgm:pt modelId="{29E3CAB1-96E9-43AD-9AE1-DFB9037B8983}" type="parTrans" cxnId="{B2326EB3-2BB1-436E-9FE6-0D1980A405DE}">
      <dgm:prSet/>
      <dgm:spPr/>
      <dgm:t>
        <a:bodyPr/>
        <a:lstStyle/>
        <a:p>
          <a:endParaRPr lang="en-US"/>
        </a:p>
      </dgm:t>
    </dgm:pt>
    <dgm:pt modelId="{6EAB46DE-0067-426E-97C8-85F1059C2316}" type="sibTrans" cxnId="{B2326EB3-2BB1-436E-9FE6-0D1980A405DE}">
      <dgm:prSet/>
      <dgm:spPr/>
      <dgm:t>
        <a:bodyPr/>
        <a:lstStyle/>
        <a:p>
          <a:endParaRPr lang="en-US"/>
        </a:p>
      </dgm:t>
    </dgm:pt>
    <dgm:pt modelId="{E39D967B-CCC4-4354-A018-691EC12A5A78}">
      <dgm:prSet/>
      <dgm:spPr/>
      <dgm:t>
        <a:bodyPr/>
        <a:lstStyle/>
        <a:p>
          <a:r>
            <a:rPr lang="it-IT"/>
            <a:t>Paolo VI (Giovanni Battista Montini): </a:t>
          </a:r>
          <a:endParaRPr lang="en-US"/>
        </a:p>
      </dgm:t>
    </dgm:pt>
    <dgm:pt modelId="{E5F51EB3-F60B-4814-B28B-809BAE47130E}" type="parTrans" cxnId="{D2FED18C-41C5-42CD-84FB-5205AAA44D15}">
      <dgm:prSet/>
      <dgm:spPr/>
      <dgm:t>
        <a:bodyPr/>
        <a:lstStyle/>
        <a:p>
          <a:endParaRPr lang="en-US"/>
        </a:p>
      </dgm:t>
    </dgm:pt>
    <dgm:pt modelId="{7591C9D7-2FD0-4D57-A701-E313C962638D}" type="sibTrans" cxnId="{D2FED18C-41C5-42CD-84FB-5205AAA44D15}">
      <dgm:prSet/>
      <dgm:spPr/>
      <dgm:t>
        <a:bodyPr/>
        <a:lstStyle/>
        <a:p>
          <a:endParaRPr lang="en-US"/>
        </a:p>
      </dgm:t>
    </dgm:pt>
    <dgm:pt modelId="{DFCEECE3-3BF0-4978-9431-05051667DDBE}">
      <dgm:prSet/>
      <dgm:spPr/>
      <dgm:t>
        <a:bodyPr/>
        <a:lstStyle/>
        <a:p>
          <a:r>
            <a:rPr lang="it-IT"/>
            <a:t>Cristo è diventato per la nostra cultura uno sconosciuto</a:t>
          </a:r>
          <a:endParaRPr lang="en-US"/>
        </a:p>
      </dgm:t>
    </dgm:pt>
    <dgm:pt modelId="{D6EA1FD4-3AC2-4BEC-B497-37DB7309716C}" type="parTrans" cxnId="{00FD7DD3-6C43-4333-A710-FBF90A42047B}">
      <dgm:prSet/>
      <dgm:spPr/>
      <dgm:t>
        <a:bodyPr/>
        <a:lstStyle/>
        <a:p>
          <a:endParaRPr lang="en-US"/>
        </a:p>
      </dgm:t>
    </dgm:pt>
    <dgm:pt modelId="{44374BBE-2B47-4FF4-AF5B-C82E7767A564}" type="sibTrans" cxnId="{00FD7DD3-6C43-4333-A710-FBF90A42047B}">
      <dgm:prSet/>
      <dgm:spPr/>
      <dgm:t>
        <a:bodyPr/>
        <a:lstStyle/>
        <a:p>
          <a:endParaRPr lang="en-US"/>
        </a:p>
      </dgm:t>
    </dgm:pt>
    <dgm:pt modelId="{B18817FC-822E-46EE-B44F-9CFAC280B1D0}">
      <dgm:prSet/>
      <dgm:spPr/>
      <dgm:t>
        <a:bodyPr/>
        <a:lstStyle/>
        <a:p>
          <a:r>
            <a:rPr lang="it-IT"/>
            <a:t>Il divorzio tra Vangelo e cultura (Evangeli Nuntiandi 20)</a:t>
          </a:r>
          <a:endParaRPr lang="en-US"/>
        </a:p>
      </dgm:t>
    </dgm:pt>
    <dgm:pt modelId="{F6ECC7BC-5BC9-4767-A153-DB01582D9084}" type="parTrans" cxnId="{BCDADB60-1E1C-4FE7-80FA-B9086B1BE126}">
      <dgm:prSet/>
      <dgm:spPr/>
      <dgm:t>
        <a:bodyPr/>
        <a:lstStyle/>
        <a:p>
          <a:endParaRPr lang="en-US"/>
        </a:p>
      </dgm:t>
    </dgm:pt>
    <dgm:pt modelId="{58B4BA6B-38E5-47A2-B2D6-53C87944AB2D}" type="sibTrans" cxnId="{BCDADB60-1E1C-4FE7-80FA-B9086B1BE126}">
      <dgm:prSet/>
      <dgm:spPr/>
      <dgm:t>
        <a:bodyPr/>
        <a:lstStyle/>
        <a:p>
          <a:endParaRPr lang="en-US"/>
        </a:p>
      </dgm:t>
    </dgm:pt>
    <dgm:pt modelId="{CA9B746C-5C2C-46F2-9EDA-8C85E11CB344}" type="pres">
      <dgm:prSet presAssocID="{2A9FE1F4-860D-4DA0-A63E-FFD5EFD6BD70}" presName="linear" presStyleCnt="0">
        <dgm:presLayoutVars>
          <dgm:animLvl val="lvl"/>
          <dgm:resizeHandles val="exact"/>
        </dgm:presLayoutVars>
      </dgm:prSet>
      <dgm:spPr/>
      <dgm:t>
        <a:bodyPr/>
        <a:lstStyle/>
        <a:p>
          <a:endParaRPr lang="it-IT"/>
        </a:p>
      </dgm:t>
    </dgm:pt>
    <dgm:pt modelId="{DDB0F7E6-9B1B-4A06-87AF-3D0B9E38AF3B}" type="pres">
      <dgm:prSet presAssocID="{9608B591-F9CD-4ABB-8170-AE39932E50A9}" presName="parentText" presStyleLbl="node1" presStyleIdx="0" presStyleCnt="3">
        <dgm:presLayoutVars>
          <dgm:chMax val="0"/>
          <dgm:bulletEnabled val="1"/>
        </dgm:presLayoutVars>
      </dgm:prSet>
      <dgm:spPr/>
      <dgm:t>
        <a:bodyPr/>
        <a:lstStyle/>
        <a:p>
          <a:endParaRPr lang="it-IT"/>
        </a:p>
      </dgm:t>
    </dgm:pt>
    <dgm:pt modelId="{E8FA16EE-318B-4F8C-90CD-AA37DBEEC250}" type="pres">
      <dgm:prSet presAssocID="{3130D2AF-12AD-4B43-A2DF-37495E2148C2}" presName="spacer" presStyleCnt="0"/>
      <dgm:spPr/>
    </dgm:pt>
    <dgm:pt modelId="{A51CAB3D-3C04-485C-92A4-2DA054CB0D5C}" type="pres">
      <dgm:prSet presAssocID="{0D8EBEBB-4326-4A68-8DC1-34AB4672D2F2}" presName="parentText" presStyleLbl="node1" presStyleIdx="1" presStyleCnt="3">
        <dgm:presLayoutVars>
          <dgm:chMax val="0"/>
          <dgm:bulletEnabled val="1"/>
        </dgm:presLayoutVars>
      </dgm:prSet>
      <dgm:spPr/>
      <dgm:t>
        <a:bodyPr/>
        <a:lstStyle/>
        <a:p>
          <a:endParaRPr lang="it-IT"/>
        </a:p>
      </dgm:t>
    </dgm:pt>
    <dgm:pt modelId="{A6541050-B559-400F-A808-F16C9AD58B6B}" type="pres">
      <dgm:prSet presAssocID="{6EAB46DE-0067-426E-97C8-85F1059C2316}" presName="spacer" presStyleCnt="0"/>
      <dgm:spPr/>
    </dgm:pt>
    <dgm:pt modelId="{E488C611-67B1-4DBC-9E51-8B226766CC4E}" type="pres">
      <dgm:prSet presAssocID="{E39D967B-CCC4-4354-A018-691EC12A5A78}" presName="parentText" presStyleLbl="node1" presStyleIdx="2" presStyleCnt="3">
        <dgm:presLayoutVars>
          <dgm:chMax val="0"/>
          <dgm:bulletEnabled val="1"/>
        </dgm:presLayoutVars>
      </dgm:prSet>
      <dgm:spPr/>
      <dgm:t>
        <a:bodyPr/>
        <a:lstStyle/>
        <a:p>
          <a:endParaRPr lang="it-IT"/>
        </a:p>
      </dgm:t>
    </dgm:pt>
    <dgm:pt modelId="{89454614-2FC7-4D7F-9F74-0AAEE9108C7E}" type="pres">
      <dgm:prSet presAssocID="{E39D967B-CCC4-4354-A018-691EC12A5A78}" presName="childText" presStyleLbl="revTx" presStyleIdx="0" presStyleCnt="1">
        <dgm:presLayoutVars>
          <dgm:bulletEnabled val="1"/>
        </dgm:presLayoutVars>
      </dgm:prSet>
      <dgm:spPr/>
      <dgm:t>
        <a:bodyPr/>
        <a:lstStyle/>
        <a:p>
          <a:endParaRPr lang="it-IT"/>
        </a:p>
      </dgm:t>
    </dgm:pt>
  </dgm:ptLst>
  <dgm:cxnLst>
    <dgm:cxn modelId="{D2FED18C-41C5-42CD-84FB-5205AAA44D15}" srcId="{2A9FE1F4-860D-4DA0-A63E-FFD5EFD6BD70}" destId="{E39D967B-CCC4-4354-A018-691EC12A5A78}" srcOrd="2" destOrd="0" parTransId="{E5F51EB3-F60B-4814-B28B-809BAE47130E}" sibTransId="{7591C9D7-2FD0-4D57-A701-E313C962638D}"/>
    <dgm:cxn modelId="{FDC4D884-AB52-4124-8FA1-7B9D56AA68C8}" srcId="{2A9FE1F4-860D-4DA0-A63E-FFD5EFD6BD70}" destId="{9608B591-F9CD-4ABB-8170-AE39932E50A9}" srcOrd="0" destOrd="0" parTransId="{905C0460-B3BC-4142-8CF5-5CB1ABEB56CD}" sibTransId="{3130D2AF-12AD-4B43-A2DF-37495E2148C2}"/>
    <dgm:cxn modelId="{B8B628BE-0B0A-4D22-941F-BC225CF70CB3}" type="presOf" srcId="{2A9FE1F4-860D-4DA0-A63E-FFD5EFD6BD70}" destId="{CA9B746C-5C2C-46F2-9EDA-8C85E11CB344}" srcOrd="0" destOrd="0" presId="urn:microsoft.com/office/officeart/2005/8/layout/vList2"/>
    <dgm:cxn modelId="{B50690B2-AA7D-4CE0-A0A3-9CA9D35DAA85}" type="presOf" srcId="{B18817FC-822E-46EE-B44F-9CFAC280B1D0}" destId="{89454614-2FC7-4D7F-9F74-0AAEE9108C7E}" srcOrd="0" destOrd="1" presId="urn:microsoft.com/office/officeart/2005/8/layout/vList2"/>
    <dgm:cxn modelId="{BCDADB60-1E1C-4FE7-80FA-B9086B1BE126}" srcId="{E39D967B-CCC4-4354-A018-691EC12A5A78}" destId="{B18817FC-822E-46EE-B44F-9CFAC280B1D0}" srcOrd="1" destOrd="0" parTransId="{F6ECC7BC-5BC9-4767-A153-DB01582D9084}" sibTransId="{58B4BA6B-38E5-47A2-B2D6-53C87944AB2D}"/>
    <dgm:cxn modelId="{6F6F4DB8-7C2A-4FBA-B192-FA3BBB72DD2A}" type="presOf" srcId="{0D8EBEBB-4326-4A68-8DC1-34AB4672D2F2}" destId="{A51CAB3D-3C04-485C-92A4-2DA054CB0D5C}" srcOrd="0" destOrd="0" presId="urn:microsoft.com/office/officeart/2005/8/layout/vList2"/>
    <dgm:cxn modelId="{D2FC88BF-139F-4CCA-8205-EA97C54F82F3}" type="presOf" srcId="{9608B591-F9CD-4ABB-8170-AE39932E50A9}" destId="{DDB0F7E6-9B1B-4A06-87AF-3D0B9E38AF3B}" srcOrd="0" destOrd="0" presId="urn:microsoft.com/office/officeart/2005/8/layout/vList2"/>
    <dgm:cxn modelId="{B2326EB3-2BB1-436E-9FE6-0D1980A405DE}" srcId="{2A9FE1F4-860D-4DA0-A63E-FFD5EFD6BD70}" destId="{0D8EBEBB-4326-4A68-8DC1-34AB4672D2F2}" srcOrd="1" destOrd="0" parTransId="{29E3CAB1-96E9-43AD-9AE1-DFB9037B8983}" sibTransId="{6EAB46DE-0067-426E-97C8-85F1059C2316}"/>
    <dgm:cxn modelId="{00FD7DD3-6C43-4333-A710-FBF90A42047B}" srcId="{E39D967B-CCC4-4354-A018-691EC12A5A78}" destId="{DFCEECE3-3BF0-4978-9431-05051667DDBE}" srcOrd="0" destOrd="0" parTransId="{D6EA1FD4-3AC2-4BEC-B497-37DB7309716C}" sibTransId="{44374BBE-2B47-4FF4-AF5B-C82E7767A564}"/>
    <dgm:cxn modelId="{C8F21815-633E-40E3-84B1-5309535EFC7A}" type="presOf" srcId="{E39D967B-CCC4-4354-A018-691EC12A5A78}" destId="{E488C611-67B1-4DBC-9E51-8B226766CC4E}" srcOrd="0" destOrd="0" presId="urn:microsoft.com/office/officeart/2005/8/layout/vList2"/>
    <dgm:cxn modelId="{5224FC6D-B994-457C-A04F-0791945F15A9}" type="presOf" srcId="{DFCEECE3-3BF0-4978-9431-05051667DDBE}" destId="{89454614-2FC7-4D7F-9F74-0AAEE9108C7E}" srcOrd="0" destOrd="0" presId="urn:microsoft.com/office/officeart/2005/8/layout/vList2"/>
    <dgm:cxn modelId="{76A1A966-6199-4F4B-856A-B869CC8FCE84}" type="presParOf" srcId="{CA9B746C-5C2C-46F2-9EDA-8C85E11CB344}" destId="{DDB0F7E6-9B1B-4A06-87AF-3D0B9E38AF3B}" srcOrd="0" destOrd="0" presId="urn:microsoft.com/office/officeart/2005/8/layout/vList2"/>
    <dgm:cxn modelId="{1457492D-7B93-4AF5-B1D4-6E5C0035FE1D}" type="presParOf" srcId="{CA9B746C-5C2C-46F2-9EDA-8C85E11CB344}" destId="{E8FA16EE-318B-4F8C-90CD-AA37DBEEC250}" srcOrd="1" destOrd="0" presId="urn:microsoft.com/office/officeart/2005/8/layout/vList2"/>
    <dgm:cxn modelId="{7004A74F-5C9B-4D81-9E32-4E7FDE0AF4B1}" type="presParOf" srcId="{CA9B746C-5C2C-46F2-9EDA-8C85E11CB344}" destId="{A51CAB3D-3C04-485C-92A4-2DA054CB0D5C}" srcOrd="2" destOrd="0" presId="urn:microsoft.com/office/officeart/2005/8/layout/vList2"/>
    <dgm:cxn modelId="{94A69D09-B457-46DF-A04F-D791683BA325}" type="presParOf" srcId="{CA9B746C-5C2C-46F2-9EDA-8C85E11CB344}" destId="{A6541050-B559-400F-A808-F16C9AD58B6B}" srcOrd="3" destOrd="0" presId="urn:microsoft.com/office/officeart/2005/8/layout/vList2"/>
    <dgm:cxn modelId="{662DA9F5-CDA9-47C3-9036-6D8E2FBC97C3}" type="presParOf" srcId="{CA9B746C-5C2C-46F2-9EDA-8C85E11CB344}" destId="{E488C611-67B1-4DBC-9E51-8B226766CC4E}" srcOrd="4" destOrd="0" presId="urn:microsoft.com/office/officeart/2005/8/layout/vList2"/>
    <dgm:cxn modelId="{DE394291-013C-4E42-B340-22C7237705ED}" type="presParOf" srcId="{CA9B746C-5C2C-46F2-9EDA-8C85E11CB344}" destId="{89454614-2FC7-4D7F-9F74-0AAEE9108C7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8875F-4DBE-445B-849A-76D93DA6AA6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BA43DF-1D9F-4753-AE9E-39F47D9028E7}">
      <dgm:prSet/>
      <dgm:spPr/>
      <dgm:t>
        <a:bodyPr/>
        <a:lstStyle/>
        <a:p>
          <a:r>
            <a:rPr lang="it-IT"/>
            <a:t>La riscoperta della famiglia nel progetto originario di Dio come luogo della riscoperta della pertinenza del vangelo all’umano</a:t>
          </a:r>
          <a:endParaRPr lang="en-US"/>
        </a:p>
      </dgm:t>
    </dgm:pt>
    <dgm:pt modelId="{FFE54376-8D1E-408E-BD44-110E8FDC2A3E}" type="parTrans" cxnId="{043CA279-6F73-4282-8E55-D918CD6BB28F}">
      <dgm:prSet/>
      <dgm:spPr/>
      <dgm:t>
        <a:bodyPr/>
        <a:lstStyle/>
        <a:p>
          <a:endParaRPr lang="en-US"/>
        </a:p>
      </dgm:t>
    </dgm:pt>
    <dgm:pt modelId="{71DBD6D6-901D-4EFA-861E-AE86E34D8625}" type="sibTrans" cxnId="{043CA279-6F73-4282-8E55-D918CD6BB28F}">
      <dgm:prSet/>
      <dgm:spPr/>
      <dgm:t>
        <a:bodyPr/>
        <a:lstStyle/>
        <a:p>
          <a:endParaRPr lang="en-US"/>
        </a:p>
      </dgm:t>
    </dgm:pt>
    <dgm:pt modelId="{D020EB47-1CB7-470A-9462-48AA51BD8964}">
      <dgm:prSet/>
      <dgm:spPr/>
      <dgm:t>
        <a:bodyPr/>
        <a:lstStyle/>
        <a:p>
          <a:r>
            <a:rPr lang="it-IT"/>
            <a:t>Solo la famiglia oggi ha la capacità di far vedere il nesso tra fede e vita, poiché la famiglia è l’intreccio dell’umano nella sua condizione reale e non ideale.</a:t>
          </a:r>
          <a:endParaRPr lang="en-US"/>
        </a:p>
      </dgm:t>
    </dgm:pt>
    <dgm:pt modelId="{F170763A-2B68-4ADD-BFB6-A35FB048020A}" type="parTrans" cxnId="{7B5D8F88-EC6D-4C90-9A60-F214E73C7EB9}">
      <dgm:prSet/>
      <dgm:spPr/>
      <dgm:t>
        <a:bodyPr/>
        <a:lstStyle/>
        <a:p>
          <a:endParaRPr lang="en-US"/>
        </a:p>
      </dgm:t>
    </dgm:pt>
    <dgm:pt modelId="{F6A78863-9FB1-4118-888B-D569F5E3E039}" type="sibTrans" cxnId="{7B5D8F88-EC6D-4C90-9A60-F214E73C7EB9}">
      <dgm:prSet/>
      <dgm:spPr/>
      <dgm:t>
        <a:bodyPr/>
        <a:lstStyle/>
        <a:p>
          <a:endParaRPr lang="en-US"/>
        </a:p>
      </dgm:t>
    </dgm:pt>
    <dgm:pt modelId="{E7154DEE-37C2-4FB9-AA37-CBCB639E5825}">
      <dgm:prSet/>
      <dgm:spPr/>
      <dgm:t>
        <a:bodyPr/>
        <a:lstStyle/>
        <a:p>
          <a:r>
            <a:rPr lang="it-IT"/>
            <a:t>Teologia della famiglia come nuova modalità di rileggere la teologia del Laicato</a:t>
          </a:r>
          <a:endParaRPr lang="en-US"/>
        </a:p>
      </dgm:t>
    </dgm:pt>
    <dgm:pt modelId="{5743B8AD-BA5C-47D3-8159-9DC7963B56DC}" type="parTrans" cxnId="{35429D4A-5056-4A30-B977-87A9A948E529}">
      <dgm:prSet/>
      <dgm:spPr/>
      <dgm:t>
        <a:bodyPr/>
        <a:lstStyle/>
        <a:p>
          <a:endParaRPr lang="en-US"/>
        </a:p>
      </dgm:t>
    </dgm:pt>
    <dgm:pt modelId="{096FD754-7820-4831-9330-1F191B31910C}" type="sibTrans" cxnId="{35429D4A-5056-4A30-B977-87A9A948E529}">
      <dgm:prSet/>
      <dgm:spPr/>
      <dgm:t>
        <a:bodyPr/>
        <a:lstStyle/>
        <a:p>
          <a:endParaRPr lang="en-US"/>
        </a:p>
      </dgm:t>
    </dgm:pt>
    <dgm:pt modelId="{28A0D4FC-4DB4-45EF-9885-73FD19013D6D}">
      <dgm:prSet/>
      <dgm:spPr/>
      <dgm:t>
        <a:bodyPr/>
        <a:lstStyle/>
        <a:p>
          <a:r>
            <a:rPr lang="it-IT"/>
            <a:t>Solo dove c’è la famiglia c’è effettivamente esperienza di Chiesa che parla all’uomo contemporaneo</a:t>
          </a:r>
          <a:endParaRPr lang="en-US"/>
        </a:p>
      </dgm:t>
    </dgm:pt>
    <dgm:pt modelId="{C166318A-A4B2-4D66-8F61-CCF8F28650CF}" type="parTrans" cxnId="{3CC943FB-7EB2-4F9A-BF32-BC2F6A11D5B3}">
      <dgm:prSet/>
      <dgm:spPr/>
      <dgm:t>
        <a:bodyPr/>
        <a:lstStyle/>
        <a:p>
          <a:endParaRPr lang="en-US"/>
        </a:p>
      </dgm:t>
    </dgm:pt>
    <dgm:pt modelId="{B6364B35-2532-4864-9099-AB104D25A517}" type="sibTrans" cxnId="{3CC943FB-7EB2-4F9A-BF32-BC2F6A11D5B3}">
      <dgm:prSet/>
      <dgm:spPr/>
      <dgm:t>
        <a:bodyPr/>
        <a:lstStyle/>
        <a:p>
          <a:endParaRPr lang="en-US"/>
        </a:p>
      </dgm:t>
    </dgm:pt>
    <dgm:pt modelId="{8E28BF66-FCEC-4BD1-BAD6-BA4DB177BCB2}" type="pres">
      <dgm:prSet presAssocID="{BB08875F-4DBE-445B-849A-76D93DA6AA64}" presName="linear" presStyleCnt="0">
        <dgm:presLayoutVars>
          <dgm:animLvl val="lvl"/>
          <dgm:resizeHandles val="exact"/>
        </dgm:presLayoutVars>
      </dgm:prSet>
      <dgm:spPr/>
      <dgm:t>
        <a:bodyPr/>
        <a:lstStyle/>
        <a:p>
          <a:endParaRPr lang="it-IT"/>
        </a:p>
      </dgm:t>
    </dgm:pt>
    <dgm:pt modelId="{F1ABE539-BC13-4A92-8488-4488555A21C3}" type="pres">
      <dgm:prSet presAssocID="{ADBA43DF-1D9F-4753-AE9E-39F47D9028E7}" presName="parentText" presStyleLbl="node1" presStyleIdx="0" presStyleCnt="4">
        <dgm:presLayoutVars>
          <dgm:chMax val="0"/>
          <dgm:bulletEnabled val="1"/>
        </dgm:presLayoutVars>
      </dgm:prSet>
      <dgm:spPr/>
      <dgm:t>
        <a:bodyPr/>
        <a:lstStyle/>
        <a:p>
          <a:endParaRPr lang="it-IT"/>
        </a:p>
      </dgm:t>
    </dgm:pt>
    <dgm:pt modelId="{ACB2612D-CECE-4087-8876-31EAC02FD3E7}" type="pres">
      <dgm:prSet presAssocID="{71DBD6D6-901D-4EFA-861E-AE86E34D8625}" presName="spacer" presStyleCnt="0"/>
      <dgm:spPr/>
    </dgm:pt>
    <dgm:pt modelId="{A485CADD-89C6-46BF-9761-70C4683D2F2C}" type="pres">
      <dgm:prSet presAssocID="{D020EB47-1CB7-470A-9462-48AA51BD8964}" presName="parentText" presStyleLbl="node1" presStyleIdx="1" presStyleCnt="4">
        <dgm:presLayoutVars>
          <dgm:chMax val="0"/>
          <dgm:bulletEnabled val="1"/>
        </dgm:presLayoutVars>
      </dgm:prSet>
      <dgm:spPr/>
      <dgm:t>
        <a:bodyPr/>
        <a:lstStyle/>
        <a:p>
          <a:endParaRPr lang="it-IT"/>
        </a:p>
      </dgm:t>
    </dgm:pt>
    <dgm:pt modelId="{712D9C6B-EADC-4ED5-9188-7B16161A1F6D}" type="pres">
      <dgm:prSet presAssocID="{F6A78863-9FB1-4118-888B-D569F5E3E039}" presName="spacer" presStyleCnt="0"/>
      <dgm:spPr/>
    </dgm:pt>
    <dgm:pt modelId="{93B8129C-9941-4CAF-856A-D99FD413FD93}" type="pres">
      <dgm:prSet presAssocID="{E7154DEE-37C2-4FB9-AA37-CBCB639E5825}" presName="parentText" presStyleLbl="node1" presStyleIdx="2" presStyleCnt="4">
        <dgm:presLayoutVars>
          <dgm:chMax val="0"/>
          <dgm:bulletEnabled val="1"/>
        </dgm:presLayoutVars>
      </dgm:prSet>
      <dgm:spPr/>
      <dgm:t>
        <a:bodyPr/>
        <a:lstStyle/>
        <a:p>
          <a:endParaRPr lang="it-IT"/>
        </a:p>
      </dgm:t>
    </dgm:pt>
    <dgm:pt modelId="{CB48B54E-410D-479B-AA0D-5FFED24E7514}" type="pres">
      <dgm:prSet presAssocID="{096FD754-7820-4831-9330-1F191B31910C}" presName="spacer" presStyleCnt="0"/>
      <dgm:spPr/>
    </dgm:pt>
    <dgm:pt modelId="{68480916-6C69-4AB1-ACE1-DF2C56FB8315}" type="pres">
      <dgm:prSet presAssocID="{28A0D4FC-4DB4-45EF-9885-73FD19013D6D}" presName="parentText" presStyleLbl="node1" presStyleIdx="3" presStyleCnt="4">
        <dgm:presLayoutVars>
          <dgm:chMax val="0"/>
          <dgm:bulletEnabled val="1"/>
        </dgm:presLayoutVars>
      </dgm:prSet>
      <dgm:spPr/>
      <dgm:t>
        <a:bodyPr/>
        <a:lstStyle/>
        <a:p>
          <a:endParaRPr lang="it-IT"/>
        </a:p>
      </dgm:t>
    </dgm:pt>
  </dgm:ptLst>
  <dgm:cxnLst>
    <dgm:cxn modelId="{31D8FDA6-5915-4500-B2C4-0E5157A857EB}" type="presOf" srcId="{ADBA43DF-1D9F-4753-AE9E-39F47D9028E7}" destId="{F1ABE539-BC13-4A92-8488-4488555A21C3}" srcOrd="0" destOrd="0" presId="urn:microsoft.com/office/officeart/2005/8/layout/vList2"/>
    <dgm:cxn modelId="{043CA279-6F73-4282-8E55-D918CD6BB28F}" srcId="{BB08875F-4DBE-445B-849A-76D93DA6AA64}" destId="{ADBA43DF-1D9F-4753-AE9E-39F47D9028E7}" srcOrd="0" destOrd="0" parTransId="{FFE54376-8D1E-408E-BD44-110E8FDC2A3E}" sibTransId="{71DBD6D6-901D-4EFA-861E-AE86E34D8625}"/>
    <dgm:cxn modelId="{3CC943FB-7EB2-4F9A-BF32-BC2F6A11D5B3}" srcId="{BB08875F-4DBE-445B-849A-76D93DA6AA64}" destId="{28A0D4FC-4DB4-45EF-9885-73FD19013D6D}" srcOrd="3" destOrd="0" parTransId="{C166318A-A4B2-4D66-8F61-CCF8F28650CF}" sibTransId="{B6364B35-2532-4864-9099-AB104D25A517}"/>
    <dgm:cxn modelId="{7B5D8F88-EC6D-4C90-9A60-F214E73C7EB9}" srcId="{BB08875F-4DBE-445B-849A-76D93DA6AA64}" destId="{D020EB47-1CB7-470A-9462-48AA51BD8964}" srcOrd="1" destOrd="0" parTransId="{F170763A-2B68-4ADD-BFB6-A35FB048020A}" sibTransId="{F6A78863-9FB1-4118-888B-D569F5E3E039}"/>
    <dgm:cxn modelId="{1ED4EA5B-C0CF-40BF-8B7B-FD71A7EEE039}" type="presOf" srcId="{D020EB47-1CB7-470A-9462-48AA51BD8964}" destId="{A485CADD-89C6-46BF-9761-70C4683D2F2C}" srcOrd="0" destOrd="0" presId="urn:microsoft.com/office/officeart/2005/8/layout/vList2"/>
    <dgm:cxn modelId="{D4357643-388E-4F86-88CF-81976752DCEC}" type="presOf" srcId="{28A0D4FC-4DB4-45EF-9885-73FD19013D6D}" destId="{68480916-6C69-4AB1-ACE1-DF2C56FB8315}" srcOrd="0" destOrd="0" presId="urn:microsoft.com/office/officeart/2005/8/layout/vList2"/>
    <dgm:cxn modelId="{35429D4A-5056-4A30-B977-87A9A948E529}" srcId="{BB08875F-4DBE-445B-849A-76D93DA6AA64}" destId="{E7154DEE-37C2-4FB9-AA37-CBCB639E5825}" srcOrd="2" destOrd="0" parTransId="{5743B8AD-BA5C-47D3-8159-9DC7963B56DC}" sibTransId="{096FD754-7820-4831-9330-1F191B31910C}"/>
    <dgm:cxn modelId="{D6544D93-F935-4CE6-BF2D-D53EB2929B23}" type="presOf" srcId="{BB08875F-4DBE-445B-849A-76D93DA6AA64}" destId="{8E28BF66-FCEC-4BD1-BAD6-BA4DB177BCB2}" srcOrd="0" destOrd="0" presId="urn:microsoft.com/office/officeart/2005/8/layout/vList2"/>
    <dgm:cxn modelId="{4F1D80FB-40DE-4695-AC10-7A19BD70F90A}" type="presOf" srcId="{E7154DEE-37C2-4FB9-AA37-CBCB639E5825}" destId="{93B8129C-9941-4CAF-856A-D99FD413FD93}" srcOrd="0" destOrd="0" presId="urn:microsoft.com/office/officeart/2005/8/layout/vList2"/>
    <dgm:cxn modelId="{E580E63E-982B-43B0-BD9B-CCA45239E55D}" type="presParOf" srcId="{8E28BF66-FCEC-4BD1-BAD6-BA4DB177BCB2}" destId="{F1ABE539-BC13-4A92-8488-4488555A21C3}" srcOrd="0" destOrd="0" presId="urn:microsoft.com/office/officeart/2005/8/layout/vList2"/>
    <dgm:cxn modelId="{6A02F330-614E-4CE3-9E12-54F9F289614C}" type="presParOf" srcId="{8E28BF66-FCEC-4BD1-BAD6-BA4DB177BCB2}" destId="{ACB2612D-CECE-4087-8876-31EAC02FD3E7}" srcOrd="1" destOrd="0" presId="urn:microsoft.com/office/officeart/2005/8/layout/vList2"/>
    <dgm:cxn modelId="{D66D6AB4-744B-4690-8FDE-FED93E21D6B9}" type="presParOf" srcId="{8E28BF66-FCEC-4BD1-BAD6-BA4DB177BCB2}" destId="{A485CADD-89C6-46BF-9761-70C4683D2F2C}" srcOrd="2" destOrd="0" presId="urn:microsoft.com/office/officeart/2005/8/layout/vList2"/>
    <dgm:cxn modelId="{060971AF-6A72-4B56-A570-ED76B1E222A6}" type="presParOf" srcId="{8E28BF66-FCEC-4BD1-BAD6-BA4DB177BCB2}" destId="{712D9C6B-EADC-4ED5-9188-7B16161A1F6D}" srcOrd="3" destOrd="0" presId="urn:microsoft.com/office/officeart/2005/8/layout/vList2"/>
    <dgm:cxn modelId="{B9781308-4EE6-437F-89F9-998DF299A6F1}" type="presParOf" srcId="{8E28BF66-FCEC-4BD1-BAD6-BA4DB177BCB2}" destId="{93B8129C-9941-4CAF-856A-D99FD413FD93}" srcOrd="4" destOrd="0" presId="urn:microsoft.com/office/officeart/2005/8/layout/vList2"/>
    <dgm:cxn modelId="{FB9A0746-9033-4168-AA69-C25B0E2F065D}" type="presParOf" srcId="{8E28BF66-FCEC-4BD1-BAD6-BA4DB177BCB2}" destId="{CB48B54E-410D-479B-AA0D-5FFED24E7514}" srcOrd="5" destOrd="0" presId="urn:microsoft.com/office/officeart/2005/8/layout/vList2"/>
    <dgm:cxn modelId="{FB1C8946-CE46-4566-80CB-2ABB8DB97E61}" type="presParOf" srcId="{8E28BF66-FCEC-4BD1-BAD6-BA4DB177BCB2}" destId="{68480916-6C69-4AB1-ACE1-DF2C56FB83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8CAD83-D305-4697-A6AB-DFB731288247}"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2CF2EB9A-9745-4F51-96E1-9A5A3DDE68B3}">
      <dgm:prSet/>
      <dgm:spPr/>
      <dgm:t>
        <a:bodyPr/>
        <a:lstStyle/>
        <a:p>
          <a:r>
            <a:rPr lang="it-IT"/>
            <a:t>L’umano come il luogo della verifica della fede</a:t>
          </a:r>
          <a:endParaRPr lang="en-US"/>
        </a:p>
      </dgm:t>
    </dgm:pt>
    <dgm:pt modelId="{1ECDCD09-6E63-4519-AE72-F3A1FD9420C2}" type="parTrans" cxnId="{91986D7C-756F-4406-9B3E-68BAC219B404}">
      <dgm:prSet/>
      <dgm:spPr/>
      <dgm:t>
        <a:bodyPr/>
        <a:lstStyle/>
        <a:p>
          <a:endParaRPr lang="en-US"/>
        </a:p>
      </dgm:t>
    </dgm:pt>
    <dgm:pt modelId="{BF3BA356-08AB-4D2B-B79F-F8232C26D1AE}" type="sibTrans" cxnId="{91986D7C-756F-4406-9B3E-68BAC219B404}">
      <dgm:prSet/>
      <dgm:spPr/>
      <dgm:t>
        <a:bodyPr/>
        <a:lstStyle/>
        <a:p>
          <a:endParaRPr lang="en-US"/>
        </a:p>
      </dgm:t>
    </dgm:pt>
    <dgm:pt modelId="{683FE9D2-EBC6-442C-B9DC-F8BA7F617227}">
      <dgm:prSet/>
      <dgm:spPr/>
      <dgm:t>
        <a:bodyPr/>
        <a:lstStyle/>
        <a:p>
          <a:r>
            <a:rPr lang="it-IT"/>
            <a:t>Sullo sfondo ci sta Gaudium et Spes 22</a:t>
          </a:r>
          <a:endParaRPr lang="en-US"/>
        </a:p>
      </dgm:t>
    </dgm:pt>
    <dgm:pt modelId="{A89604F3-E52C-4535-863C-525971C432F5}" type="parTrans" cxnId="{C87116CB-7F62-47F4-B5FF-C6E2D3E59F66}">
      <dgm:prSet/>
      <dgm:spPr/>
      <dgm:t>
        <a:bodyPr/>
        <a:lstStyle/>
        <a:p>
          <a:endParaRPr lang="en-US"/>
        </a:p>
      </dgm:t>
    </dgm:pt>
    <dgm:pt modelId="{E4B1294F-52F8-460A-A459-D8E5492A32E8}" type="sibTrans" cxnId="{C87116CB-7F62-47F4-B5FF-C6E2D3E59F66}">
      <dgm:prSet/>
      <dgm:spPr/>
      <dgm:t>
        <a:bodyPr/>
        <a:lstStyle/>
        <a:p>
          <a:endParaRPr lang="en-US"/>
        </a:p>
      </dgm:t>
    </dgm:pt>
    <dgm:pt modelId="{3EAF882A-82C4-433C-996A-FA5C79605CD1}">
      <dgm:prSet/>
      <dgm:spPr/>
      <dgm:t>
        <a:bodyPr/>
        <a:lstStyle/>
        <a:p>
          <a:r>
            <a:rPr lang="it-IT"/>
            <a:t>Dalla famiglia la Chiesa impara una pastorale della inclusione e del perdono, della misericordia</a:t>
          </a:r>
          <a:endParaRPr lang="en-US"/>
        </a:p>
      </dgm:t>
    </dgm:pt>
    <dgm:pt modelId="{EEF725D8-DDD4-447B-92E9-31E82840FE5D}" type="parTrans" cxnId="{80E609D8-D783-4DD2-9C23-CB8D2D8FBBB9}">
      <dgm:prSet/>
      <dgm:spPr/>
      <dgm:t>
        <a:bodyPr/>
        <a:lstStyle/>
        <a:p>
          <a:endParaRPr lang="en-US"/>
        </a:p>
      </dgm:t>
    </dgm:pt>
    <dgm:pt modelId="{F70E074D-C80A-4076-BD4F-DB3A70B7665C}" type="sibTrans" cxnId="{80E609D8-D783-4DD2-9C23-CB8D2D8FBBB9}">
      <dgm:prSet/>
      <dgm:spPr/>
      <dgm:t>
        <a:bodyPr/>
        <a:lstStyle/>
        <a:p>
          <a:endParaRPr lang="en-US"/>
        </a:p>
      </dgm:t>
    </dgm:pt>
    <dgm:pt modelId="{235615C3-4B88-4C34-9D99-FDA6EC28B728}">
      <dgm:prSet/>
      <dgm:spPr/>
      <dgm:t>
        <a:bodyPr/>
        <a:lstStyle/>
        <a:p>
          <a:r>
            <a:rPr lang="it-IT"/>
            <a:t>La cura pastorale della famiglia come centro dell’attività della Chiesa</a:t>
          </a:r>
          <a:endParaRPr lang="en-US"/>
        </a:p>
      </dgm:t>
    </dgm:pt>
    <dgm:pt modelId="{72F83D3F-976C-416B-9FF0-00F53F3B0E50}" type="parTrans" cxnId="{11DB19D3-FD79-46F5-9AF0-EEEEFBF70B52}">
      <dgm:prSet/>
      <dgm:spPr/>
      <dgm:t>
        <a:bodyPr/>
        <a:lstStyle/>
        <a:p>
          <a:endParaRPr lang="en-US"/>
        </a:p>
      </dgm:t>
    </dgm:pt>
    <dgm:pt modelId="{672E2315-C923-4D02-9FF0-B3FA6BDFF6F3}" type="sibTrans" cxnId="{11DB19D3-FD79-46F5-9AF0-EEEEFBF70B52}">
      <dgm:prSet/>
      <dgm:spPr/>
      <dgm:t>
        <a:bodyPr/>
        <a:lstStyle/>
        <a:p>
          <a:endParaRPr lang="en-US"/>
        </a:p>
      </dgm:t>
    </dgm:pt>
    <dgm:pt modelId="{6B6911A8-AE6D-42BB-A89D-A5F4C96802DB}">
      <dgm:prSet/>
      <dgm:spPr/>
      <dgm:t>
        <a:bodyPr/>
        <a:lstStyle/>
        <a:p>
          <a:r>
            <a:rPr lang="it-IT" dirty="0"/>
            <a:t>La centralità della vocazione all’amore come vocazione «carnale» per un vangelo incarnato</a:t>
          </a:r>
          <a:endParaRPr lang="en-US" dirty="0"/>
        </a:p>
      </dgm:t>
    </dgm:pt>
    <dgm:pt modelId="{A7CB5533-0068-49E0-B835-BDE267FDBEA1}" type="parTrans" cxnId="{DC42A388-A638-4BD3-BF68-BDF661BC7E67}">
      <dgm:prSet/>
      <dgm:spPr/>
      <dgm:t>
        <a:bodyPr/>
        <a:lstStyle/>
        <a:p>
          <a:endParaRPr lang="en-US"/>
        </a:p>
      </dgm:t>
    </dgm:pt>
    <dgm:pt modelId="{C932A973-573A-4342-A1AB-92229DB79533}" type="sibTrans" cxnId="{DC42A388-A638-4BD3-BF68-BDF661BC7E67}">
      <dgm:prSet/>
      <dgm:spPr/>
      <dgm:t>
        <a:bodyPr/>
        <a:lstStyle/>
        <a:p>
          <a:endParaRPr lang="en-US"/>
        </a:p>
      </dgm:t>
    </dgm:pt>
    <dgm:pt modelId="{8C7A5C85-2D36-47F1-902E-FA7572E084C3}" type="pres">
      <dgm:prSet presAssocID="{848CAD83-D305-4697-A6AB-DFB731288247}" presName="linear" presStyleCnt="0">
        <dgm:presLayoutVars>
          <dgm:animLvl val="lvl"/>
          <dgm:resizeHandles val="exact"/>
        </dgm:presLayoutVars>
      </dgm:prSet>
      <dgm:spPr/>
      <dgm:t>
        <a:bodyPr/>
        <a:lstStyle/>
        <a:p>
          <a:endParaRPr lang="it-IT"/>
        </a:p>
      </dgm:t>
    </dgm:pt>
    <dgm:pt modelId="{CE6B4F9D-C8AB-45CD-981C-4FFF052417A6}" type="pres">
      <dgm:prSet presAssocID="{2CF2EB9A-9745-4F51-96E1-9A5A3DDE68B3}" presName="parentText" presStyleLbl="node1" presStyleIdx="0" presStyleCnt="4">
        <dgm:presLayoutVars>
          <dgm:chMax val="0"/>
          <dgm:bulletEnabled val="1"/>
        </dgm:presLayoutVars>
      </dgm:prSet>
      <dgm:spPr/>
      <dgm:t>
        <a:bodyPr/>
        <a:lstStyle/>
        <a:p>
          <a:endParaRPr lang="it-IT"/>
        </a:p>
      </dgm:t>
    </dgm:pt>
    <dgm:pt modelId="{7E36CA91-F554-49E3-A921-5B853D0A1A15}" type="pres">
      <dgm:prSet presAssocID="{2CF2EB9A-9745-4F51-96E1-9A5A3DDE68B3}" presName="childText" presStyleLbl="revTx" presStyleIdx="0" presStyleCnt="1">
        <dgm:presLayoutVars>
          <dgm:bulletEnabled val="1"/>
        </dgm:presLayoutVars>
      </dgm:prSet>
      <dgm:spPr/>
      <dgm:t>
        <a:bodyPr/>
        <a:lstStyle/>
        <a:p>
          <a:endParaRPr lang="it-IT"/>
        </a:p>
      </dgm:t>
    </dgm:pt>
    <dgm:pt modelId="{A022EE07-C9F7-4265-B17E-9279C47B9A48}" type="pres">
      <dgm:prSet presAssocID="{3EAF882A-82C4-433C-996A-FA5C79605CD1}" presName="parentText" presStyleLbl="node1" presStyleIdx="1" presStyleCnt="4">
        <dgm:presLayoutVars>
          <dgm:chMax val="0"/>
          <dgm:bulletEnabled val="1"/>
        </dgm:presLayoutVars>
      </dgm:prSet>
      <dgm:spPr/>
      <dgm:t>
        <a:bodyPr/>
        <a:lstStyle/>
        <a:p>
          <a:endParaRPr lang="it-IT"/>
        </a:p>
      </dgm:t>
    </dgm:pt>
    <dgm:pt modelId="{0D21E3B9-EDB0-4396-9E53-B2201E5D75FB}" type="pres">
      <dgm:prSet presAssocID="{F70E074D-C80A-4076-BD4F-DB3A70B7665C}" presName="spacer" presStyleCnt="0"/>
      <dgm:spPr/>
    </dgm:pt>
    <dgm:pt modelId="{AB4012B9-9528-48A7-AAC7-D0140CB6FEE6}" type="pres">
      <dgm:prSet presAssocID="{235615C3-4B88-4C34-9D99-FDA6EC28B728}" presName="parentText" presStyleLbl="node1" presStyleIdx="2" presStyleCnt="4">
        <dgm:presLayoutVars>
          <dgm:chMax val="0"/>
          <dgm:bulletEnabled val="1"/>
        </dgm:presLayoutVars>
      </dgm:prSet>
      <dgm:spPr/>
      <dgm:t>
        <a:bodyPr/>
        <a:lstStyle/>
        <a:p>
          <a:endParaRPr lang="it-IT"/>
        </a:p>
      </dgm:t>
    </dgm:pt>
    <dgm:pt modelId="{0CB6CA0A-1F8B-4597-A0D3-00D3F9F0769C}" type="pres">
      <dgm:prSet presAssocID="{672E2315-C923-4D02-9FF0-B3FA6BDFF6F3}" presName="spacer" presStyleCnt="0"/>
      <dgm:spPr/>
    </dgm:pt>
    <dgm:pt modelId="{F9FF74D8-A668-4C17-8DDC-0C1F0B0DC52A}" type="pres">
      <dgm:prSet presAssocID="{6B6911A8-AE6D-42BB-A89D-A5F4C96802DB}" presName="parentText" presStyleLbl="node1" presStyleIdx="3" presStyleCnt="4">
        <dgm:presLayoutVars>
          <dgm:chMax val="0"/>
          <dgm:bulletEnabled val="1"/>
        </dgm:presLayoutVars>
      </dgm:prSet>
      <dgm:spPr/>
      <dgm:t>
        <a:bodyPr/>
        <a:lstStyle/>
        <a:p>
          <a:endParaRPr lang="it-IT"/>
        </a:p>
      </dgm:t>
    </dgm:pt>
  </dgm:ptLst>
  <dgm:cxnLst>
    <dgm:cxn modelId="{C87116CB-7F62-47F4-B5FF-C6E2D3E59F66}" srcId="{2CF2EB9A-9745-4F51-96E1-9A5A3DDE68B3}" destId="{683FE9D2-EBC6-442C-B9DC-F8BA7F617227}" srcOrd="0" destOrd="0" parTransId="{A89604F3-E52C-4535-863C-525971C432F5}" sibTransId="{E4B1294F-52F8-460A-A459-D8E5492A32E8}"/>
    <dgm:cxn modelId="{603CFE31-D2F4-47FC-B651-3A946CEC1F07}" type="presOf" srcId="{848CAD83-D305-4697-A6AB-DFB731288247}" destId="{8C7A5C85-2D36-47F1-902E-FA7572E084C3}" srcOrd="0" destOrd="0" presId="urn:microsoft.com/office/officeart/2005/8/layout/vList2"/>
    <dgm:cxn modelId="{EB7EE7A3-2AFD-4EE0-BE2E-264D88290C11}" type="presOf" srcId="{3EAF882A-82C4-433C-996A-FA5C79605CD1}" destId="{A022EE07-C9F7-4265-B17E-9279C47B9A48}" srcOrd="0" destOrd="0" presId="urn:microsoft.com/office/officeart/2005/8/layout/vList2"/>
    <dgm:cxn modelId="{F6A8CB71-4F7D-427F-900C-8860CD0602C9}" type="presOf" srcId="{235615C3-4B88-4C34-9D99-FDA6EC28B728}" destId="{AB4012B9-9528-48A7-AAC7-D0140CB6FEE6}" srcOrd="0" destOrd="0" presId="urn:microsoft.com/office/officeart/2005/8/layout/vList2"/>
    <dgm:cxn modelId="{80E609D8-D783-4DD2-9C23-CB8D2D8FBBB9}" srcId="{848CAD83-D305-4697-A6AB-DFB731288247}" destId="{3EAF882A-82C4-433C-996A-FA5C79605CD1}" srcOrd="1" destOrd="0" parTransId="{EEF725D8-DDD4-447B-92E9-31E82840FE5D}" sibTransId="{F70E074D-C80A-4076-BD4F-DB3A70B7665C}"/>
    <dgm:cxn modelId="{09C04724-0ADD-4472-9864-CE977A0B7F28}" type="presOf" srcId="{2CF2EB9A-9745-4F51-96E1-9A5A3DDE68B3}" destId="{CE6B4F9D-C8AB-45CD-981C-4FFF052417A6}" srcOrd="0" destOrd="0" presId="urn:microsoft.com/office/officeart/2005/8/layout/vList2"/>
    <dgm:cxn modelId="{FB9BF716-5D4B-48F5-AB57-9B131F7C74F6}" type="presOf" srcId="{6B6911A8-AE6D-42BB-A89D-A5F4C96802DB}" destId="{F9FF74D8-A668-4C17-8DDC-0C1F0B0DC52A}" srcOrd="0" destOrd="0" presId="urn:microsoft.com/office/officeart/2005/8/layout/vList2"/>
    <dgm:cxn modelId="{DC42A388-A638-4BD3-BF68-BDF661BC7E67}" srcId="{848CAD83-D305-4697-A6AB-DFB731288247}" destId="{6B6911A8-AE6D-42BB-A89D-A5F4C96802DB}" srcOrd="3" destOrd="0" parTransId="{A7CB5533-0068-49E0-B835-BDE267FDBEA1}" sibTransId="{C932A973-573A-4342-A1AB-92229DB79533}"/>
    <dgm:cxn modelId="{66ED1F8B-B836-4745-8A98-D0914BF1EFBD}" type="presOf" srcId="{683FE9D2-EBC6-442C-B9DC-F8BA7F617227}" destId="{7E36CA91-F554-49E3-A921-5B853D0A1A15}" srcOrd="0" destOrd="0" presId="urn:microsoft.com/office/officeart/2005/8/layout/vList2"/>
    <dgm:cxn modelId="{11DB19D3-FD79-46F5-9AF0-EEEEFBF70B52}" srcId="{848CAD83-D305-4697-A6AB-DFB731288247}" destId="{235615C3-4B88-4C34-9D99-FDA6EC28B728}" srcOrd="2" destOrd="0" parTransId="{72F83D3F-976C-416B-9FF0-00F53F3B0E50}" sibTransId="{672E2315-C923-4D02-9FF0-B3FA6BDFF6F3}"/>
    <dgm:cxn modelId="{91986D7C-756F-4406-9B3E-68BAC219B404}" srcId="{848CAD83-D305-4697-A6AB-DFB731288247}" destId="{2CF2EB9A-9745-4F51-96E1-9A5A3DDE68B3}" srcOrd="0" destOrd="0" parTransId="{1ECDCD09-6E63-4519-AE72-F3A1FD9420C2}" sibTransId="{BF3BA356-08AB-4D2B-B79F-F8232C26D1AE}"/>
    <dgm:cxn modelId="{5DD9F176-B664-4B4D-BAB8-005FB06F9462}" type="presParOf" srcId="{8C7A5C85-2D36-47F1-902E-FA7572E084C3}" destId="{CE6B4F9D-C8AB-45CD-981C-4FFF052417A6}" srcOrd="0" destOrd="0" presId="urn:microsoft.com/office/officeart/2005/8/layout/vList2"/>
    <dgm:cxn modelId="{0F237FE1-91E9-4E95-81B8-F41ADB876D32}" type="presParOf" srcId="{8C7A5C85-2D36-47F1-902E-FA7572E084C3}" destId="{7E36CA91-F554-49E3-A921-5B853D0A1A15}" srcOrd="1" destOrd="0" presId="urn:microsoft.com/office/officeart/2005/8/layout/vList2"/>
    <dgm:cxn modelId="{3CBF75A7-2E28-4F63-8788-49E8B3DB324F}" type="presParOf" srcId="{8C7A5C85-2D36-47F1-902E-FA7572E084C3}" destId="{A022EE07-C9F7-4265-B17E-9279C47B9A48}" srcOrd="2" destOrd="0" presId="urn:microsoft.com/office/officeart/2005/8/layout/vList2"/>
    <dgm:cxn modelId="{10213D99-426F-4173-976A-5883E9C877B2}" type="presParOf" srcId="{8C7A5C85-2D36-47F1-902E-FA7572E084C3}" destId="{0D21E3B9-EDB0-4396-9E53-B2201E5D75FB}" srcOrd="3" destOrd="0" presId="urn:microsoft.com/office/officeart/2005/8/layout/vList2"/>
    <dgm:cxn modelId="{A23B7E03-2DFA-4FFE-A347-D33B1C8917DB}" type="presParOf" srcId="{8C7A5C85-2D36-47F1-902E-FA7572E084C3}" destId="{AB4012B9-9528-48A7-AAC7-D0140CB6FEE6}" srcOrd="4" destOrd="0" presId="urn:microsoft.com/office/officeart/2005/8/layout/vList2"/>
    <dgm:cxn modelId="{679D54ED-FE3E-49EE-8FAD-0DFD31427D6E}" type="presParOf" srcId="{8C7A5C85-2D36-47F1-902E-FA7572E084C3}" destId="{0CB6CA0A-1F8B-4597-A0D3-00D3F9F0769C}" srcOrd="5" destOrd="0" presId="urn:microsoft.com/office/officeart/2005/8/layout/vList2"/>
    <dgm:cxn modelId="{0CD32ADF-A752-4955-A379-1C95D99CCBBA}" type="presParOf" srcId="{8C7A5C85-2D36-47F1-902E-FA7572E084C3}" destId="{F9FF74D8-A668-4C17-8DDC-0C1F0B0DC52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4A755E-30F1-459E-B57F-A3006F8526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9EE611-B85D-4C52-B26D-5BEF88F629D2}">
      <dgm:prSet/>
      <dgm:spPr/>
      <dgm:t>
        <a:bodyPr/>
        <a:lstStyle/>
        <a:p>
          <a:r>
            <a:rPr lang="it-IT" dirty="0"/>
            <a:t>Leggere il senso positivo della differenza (uomo-donna; genitori-figli): la famiglia è una e pluriforme al suo interno</a:t>
          </a:r>
          <a:endParaRPr lang="en-US" dirty="0"/>
        </a:p>
      </dgm:t>
    </dgm:pt>
    <dgm:pt modelId="{FAA899B9-B52A-4CAE-9B31-0DDCC1F76113}" type="parTrans" cxnId="{F26F4B6E-8FA1-4C09-A2CE-9C24C4DE2729}">
      <dgm:prSet/>
      <dgm:spPr/>
      <dgm:t>
        <a:bodyPr/>
        <a:lstStyle/>
        <a:p>
          <a:endParaRPr lang="en-US"/>
        </a:p>
      </dgm:t>
    </dgm:pt>
    <dgm:pt modelId="{CF9F531D-F345-4B8C-879C-050E0CE73B54}" type="sibTrans" cxnId="{F26F4B6E-8FA1-4C09-A2CE-9C24C4DE2729}">
      <dgm:prSet/>
      <dgm:spPr/>
      <dgm:t>
        <a:bodyPr/>
        <a:lstStyle/>
        <a:p>
          <a:endParaRPr lang="en-US"/>
        </a:p>
      </dgm:t>
    </dgm:pt>
    <dgm:pt modelId="{0684F5B8-4AA5-41E6-8AC1-467833C7FABC}">
      <dgm:prSet/>
      <dgm:spPr/>
      <dgm:t>
        <a:bodyPr/>
        <a:lstStyle/>
        <a:p>
          <a:r>
            <a:rPr lang="it-IT"/>
            <a:t>Anche dal punto di vista ecclesiale: pluriformità nell’unità</a:t>
          </a:r>
          <a:endParaRPr lang="en-US"/>
        </a:p>
      </dgm:t>
    </dgm:pt>
    <dgm:pt modelId="{C9B6941B-D198-400A-BC39-19082EC01896}" type="parTrans" cxnId="{5F74A51D-50B3-4EAB-A1D8-1F8475BE60A1}">
      <dgm:prSet/>
      <dgm:spPr/>
      <dgm:t>
        <a:bodyPr/>
        <a:lstStyle/>
        <a:p>
          <a:endParaRPr lang="en-US"/>
        </a:p>
      </dgm:t>
    </dgm:pt>
    <dgm:pt modelId="{A2AEDFF4-78E7-441E-A20B-E7CD77585A3E}" type="sibTrans" cxnId="{5F74A51D-50B3-4EAB-A1D8-1F8475BE60A1}">
      <dgm:prSet/>
      <dgm:spPr/>
      <dgm:t>
        <a:bodyPr/>
        <a:lstStyle/>
        <a:p>
          <a:endParaRPr lang="en-US"/>
        </a:p>
      </dgm:t>
    </dgm:pt>
    <dgm:pt modelId="{26242552-D9CE-4922-9B76-5EF236B0BC84}">
      <dgm:prSet/>
      <dgm:spPr/>
      <dgm:t>
        <a:bodyPr/>
        <a:lstStyle/>
        <a:p>
          <a:r>
            <a:rPr lang="it-IT"/>
            <a:t>Fuoriuscita da una fede individuale e individualistica, fede come esperienza relazionale; l’io in relazione come correzione dell’individualismo prometeico e narcisistico</a:t>
          </a:r>
          <a:endParaRPr lang="en-US"/>
        </a:p>
      </dgm:t>
    </dgm:pt>
    <dgm:pt modelId="{B976F70A-4C79-49E0-9DFC-076A145988B4}" type="parTrans" cxnId="{33B597AE-CDCB-4234-A04D-1A9EEF047144}">
      <dgm:prSet/>
      <dgm:spPr/>
      <dgm:t>
        <a:bodyPr/>
        <a:lstStyle/>
        <a:p>
          <a:endParaRPr lang="en-US"/>
        </a:p>
      </dgm:t>
    </dgm:pt>
    <dgm:pt modelId="{44856569-DECB-4FEA-A07C-7FD74EEEA188}" type="sibTrans" cxnId="{33B597AE-CDCB-4234-A04D-1A9EEF047144}">
      <dgm:prSet/>
      <dgm:spPr/>
      <dgm:t>
        <a:bodyPr/>
        <a:lstStyle/>
        <a:p>
          <a:endParaRPr lang="en-US"/>
        </a:p>
      </dgm:t>
    </dgm:pt>
    <dgm:pt modelId="{4196027C-0ECD-4096-A6C0-9184A625FE97}" type="pres">
      <dgm:prSet presAssocID="{4D4A755E-30F1-459E-B57F-A3006F852698}" presName="linear" presStyleCnt="0">
        <dgm:presLayoutVars>
          <dgm:animLvl val="lvl"/>
          <dgm:resizeHandles val="exact"/>
        </dgm:presLayoutVars>
      </dgm:prSet>
      <dgm:spPr/>
      <dgm:t>
        <a:bodyPr/>
        <a:lstStyle/>
        <a:p>
          <a:endParaRPr lang="it-IT"/>
        </a:p>
      </dgm:t>
    </dgm:pt>
    <dgm:pt modelId="{74D19055-75E4-43A3-A4DF-F3C02957B23B}" type="pres">
      <dgm:prSet presAssocID="{249EE611-B85D-4C52-B26D-5BEF88F629D2}" presName="parentText" presStyleLbl="node1" presStyleIdx="0" presStyleCnt="2">
        <dgm:presLayoutVars>
          <dgm:chMax val="0"/>
          <dgm:bulletEnabled val="1"/>
        </dgm:presLayoutVars>
      </dgm:prSet>
      <dgm:spPr/>
      <dgm:t>
        <a:bodyPr/>
        <a:lstStyle/>
        <a:p>
          <a:endParaRPr lang="it-IT"/>
        </a:p>
      </dgm:t>
    </dgm:pt>
    <dgm:pt modelId="{3C391D60-51D0-42AD-9C0D-82A2F683431C}" type="pres">
      <dgm:prSet presAssocID="{249EE611-B85D-4C52-B26D-5BEF88F629D2}" presName="childText" presStyleLbl="revTx" presStyleIdx="0" presStyleCnt="1">
        <dgm:presLayoutVars>
          <dgm:bulletEnabled val="1"/>
        </dgm:presLayoutVars>
      </dgm:prSet>
      <dgm:spPr/>
      <dgm:t>
        <a:bodyPr/>
        <a:lstStyle/>
        <a:p>
          <a:endParaRPr lang="it-IT"/>
        </a:p>
      </dgm:t>
    </dgm:pt>
    <dgm:pt modelId="{E03CA52E-B57F-4605-AC1A-296E221DDAF2}" type="pres">
      <dgm:prSet presAssocID="{26242552-D9CE-4922-9B76-5EF236B0BC84}" presName="parentText" presStyleLbl="node1" presStyleIdx="1" presStyleCnt="2">
        <dgm:presLayoutVars>
          <dgm:chMax val="0"/>
          <dgm:bulletEnabled val="1"/>
        </dgm:presLayoutVars>
      </dgm:prSet>
      <dgm:spPr/>
      <dgm:t>
        <a:bodyPr/>
        <a:lstStyle/>
        <a:p>
          <a:endParaRPr lang="it-IT"/>
        </a:p>
      </dgm:t>
    </dgm:pt>
  </dgm:ptLst>
  <dgm:cxnLst>
    <dgm:cxn modelId="{AEB75CCD-8B3C-4238-A195-6271E14CB450}" type="presOf" srcId="{249EE611-B85D-4C52-B26D-5BEF88F629D2}" destId="{74D19055-75E4-43A3-A4DF-F3C02957B23B}" srcOrd="0" destOrd="0" presId="urn:microsoft.com/office/officeart/2005/8/layout/vList2"/>
    <dgm:cxn modelId="{5F74A51D-50B3-4EAB-A1D8-1F8475BE60A1}" srcId="{249EE611-B85D-4C52-B26D-5BEF88F629D2}" destId="{0684F5B8-4AA5-41E6-8AC1-467833C7FABC}" srcOrd="0" destOrd="0" parTransId="{C9B6941B-D198-400A-BC39-19082EC01896}" sibTransId="{A2AEDFF4-78E7-441E-A20B-E7CD77585A3E}"/>
    <dgm:cxn modelId="{33B597AE-CDCB-4234-A04D-1A9EEF047144}" srcId="{4D4A755E-30F1-459E-B57F-A3006F852698}" destId="{26242552-D9CE-4922-9B76-5EF236B0BC84}" srcOrd="1" destOrd="0" parTransId="{B976F70A-4C79-49E0-9DFC-076A145988B4}" sibTransId="{44856569-DECB-4FEA-A07C-7FD74EEEA188}"/>
    <dgm:cxn modelId="{65A0A03C-3B4D-4D5B-85F0-E6B9BD3330DC}" type="presOf" srcId="{0684F5B8-4AA5-41E6-8AC1-467833C7FABC}" destId="{3C391D60-51D0-42AD-9C0D-82A2F683431C}" srcOrd="0" destOrd="0" presId="urn:microsoft.com/office/officeart/2005/8/layout/vList2"/>
    <dgm:cxn modelId="{F305F2AE-02E6-4613-87B9-CF48B3A15F3C}" type="presOf" srcId="{26242552-D9CE-4922-9B76-5EF236B0BC84}" destId="{E03CA52E-B57F-4605-AC1A-296E221DDAF2}" srcOrd="0" destOrd="0" presId="urn:microsoft.com/office/officeart/2005/8/layout/vList2"/>
    <dgm:cxn modelId="{AB97BFA7-293C-4B1C-9238-8C49E5FC418C}" type="presOf" srcId="{4D4A755E-30F1-459E-B57F-A3006F852698}" destId="{4196027C-0ECD-4096-A6C0-9184A625FE97}" srcOrd="0" destOrd="0" presId="urn:microsoft.com/office/officeart/2005/8/layout/vList2"/>
    <dgm:cxn modelId="{F26F4B6E-8FA1-4C09-A2CE-9C24C4DE2729}" srcId="{4D4A755E-30F1-459E-B57F-A3006F852698}" destId="{249EE611-B85D-4C52-B26D-5BEF88F629D2}" srcOrd="0" destOrd="0" parTransId="{FAA899B9-B52A-4CAE-9B31-0DDCC1F76113}" sibTransId="{CF9F531D-F345-4B8C-879C-050E0CE73B54}"/>
    <dgm:cxn modelId="{21D45A6B-B22D-4740-B99C-7E0F7909F7FC}" type="presParOf" srcId="{4196027C-0ECD-4096-A6C0-9184A625FE97}" destId="{74D19055-75E4-43A3-A4DF-F3C02957B23B}" srcOrd="0" destOrd="0" presId="urn:microsoft.com/office/officeart/2005/8/layout/vList2"/>
    <dgm:cxn modelId="{4875AF1E-BEDB-4585-8F2A-241355C4396D}" type="presParOf" srcId="{4196027C-0ECD-4096-A6C0-9184A625FE97}" destId="{3C391D60-51D0-42AD-9C0D-82A2F683431C}" srcOrd="1" destOrd="0" presId="urn:microsoft.com/office/officeart/2005/8/layout/vList2"/>
    <dgm:cxn modelId="{FAAD5C11-DFE6-438B-B07C-EB4C84C41324}" type="presParOf" srcId="{4196027C-0ECD-4096-A6C0-9184A625FE97}" destId="{E03CA52E-B57F-4605-AC1A-296E221DDA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35358-4E24-4148-8C75-19692D53C87C}">
      <dsp:nvSpPr>
        <dsp:cNvPr id="0" name=""/>
        <dsp:cNvSpPr/>
      </dsp:nvSpPr>
      <dsp:spPr>
        <a:xfrm>
          <a:off x="1200" y="1785195"/>
          <a:ext cx="2975840" cy="19342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it-IT" sz="1700" kern="1200"/>
            <a:t>Il contributo di Amoris Laetitia sulla Chiesa nella sua soggettività</a:t>
          </a:r>
          <a:endParaRPr lang="en-US" sz="1700" kern="1200"/>
        </a:p>
        <a:p>
          <a:pPr marL="114300" lvl="1" indent="-114300" algn="l" defTabSz="577850">
            <a:lnSpc>
              <a:spcPct val="90000"/>
            </a:lnSpc>
            <a:spcBef>
              <a:spcPct val="0"/>
            </a:spcBef>
            <a:spcAft>
              <a:spcPct val="15000"/>
            </a:spcAft>
            <a:buChar char="••"/>
          </a:pPr>
          <a:r>
            <a:rPr lang="it-IT" sz="1300" kern="1200"/>
            <a:t>Come occorre ripensare la Chiesa nella sua figura quando si rimette al centro la famiglia e il matrimonio?</a:t>
          </a:r>
          <a:endParaRPr lang="en-US" sz="1300" kern="1200"/>
        </a:p>
      </dsp:txBody>
      <dsp:txXfrm>
        <a:off x="95625" y="1879620"/>
        <a:ext cx="2786990" cy="1745446"/>
      </dsp:txXfrm>
    </dsp:sp>
    <dsp:sp modelId="{294B9E0C-E828-4F5B-A315-A25EFC012054}">
      <dsp:nvSpPr>
        <dsp:cNvPr id="0" name=""/>
        <dsp:cNvSpPr/>
      </dsp:nvSpPr>
      <dsp:spPr>
        <a:xfrm>
          <a:off x="1489120" y="1109644"/>
          <a:ext cx="3285398" cy="3285398"/>
        </a:xfrm>
        <a:custGeom>
          <a:avLst/>
          <a:gdLst/>
          <a:ahLst/>
          <a:cxnLst/>
          <a:rect l="0" t="0" r="0" b="0"/>
          <a:pathLst>
            <a:path>
              <a:moveTo>
                <a:pt x="690971" y="303791"/>
              </a:moveTo>
              <a:arcTo wR="1642699" hR="1642699" stAng="14075633" swAng="424873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892695F-4F36-469E-B5FD-3FEF62DC0472}">
      <dsp:nvSpPr>
        <dsp:cNvPr id="0" name=""/>
        <dsp:cNvSpPr/>
      </dsp:nvSpPr>
      <dsp:spPr>
        <a:xfrm>
          <a:off x="3286598" y="1785195"/>
          <a:ext cx="2975840" cy="193429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a:t>Il contributo di Amoris Laetitia  su alcune dinamiche ecclesiali e pastorali</a:t>
          </a:r>
          <a:endParaRPr lang="en-US" sz="1700" kern="1200"/>
        </a:p>
      </dsp:txBody>
      <dsp:txXfrm>
        <a:off x="3381023" y="1879620"/>
        <a:ext cx="2786990" cy="1745446"/>
      </dsp:txXfrm>
    </dsp:sp>
    <dsp:sp modelId="{7B20B2A1-4F0A-4864-B509-B9BEEB6A9590}">
      <dsp:nvSpPr>
        <dsp:cNvPr id="0" name=""/>
        <dsp:cNvSpPr/>
      </dsp:nvSpPr>
      <dsp:spPr>
        <a:xfrm>
          <a:off x="1489120" y="1109644"/>
          <a:ext cx="3285398" cy="3285398"/>
        </a:xfrm>
        <a:custGeom>
          <a:avLst/>
          <a:gdLst/>
          <a:ahLst/>
          <a:cxnLst/>
          <a:rect l="0" t="0" r="0" b="0"/>
          <a:pathLst>
            <a:path>
              <a:moveTo>
                <a:pt x="2594426" y="2981606"/>
              </a:moveTo>
              <a:arcTo wR="1642699" hR="1642699" stAng="3275633" swAng="4248735"/>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D7D6A-5A6A-4692-BC9C-149D23C70686}">
      <dsp:nvSpPr>
        <dsp:cNvPr id="0" name=""/>
        <dsp:cNvSpPr/>
      </dsp:nvSpPr>
      <dsp:spPr>
        <a:xfrm>
          <a:off x="723553" y="2495"/>
          <a:ext cx="4364020" cy="26184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a:t>La famiglia come soggetto di vita pastorale e di evangelizzazione è una modalità con cui papa Francesco riprende l’idea patristica ed affermata dal Vaticano II in GS della famiglia come «Chiesa domestica»</a:t>
          </a:r>
          <a:endParaRPr lang="en-US" sz="2100" kern="1200"/>
        </a:p>
      </dsp:txBody>
      <dsp:txXfrm>
        <a:off x="723553" y="2495"/>
        <a:ext cx="4364020" cy="2618412"/>
      </dsp:txXfrm>
    </dsp:sp>
    <dsp:sp modelId="{3357C227-F1D8-4372-8AF1-1C31BCD211A2}">
      <dsp:nvSpPr>
        <dsp:cNvPr id="0" name=""/>
        <dsp:cNvSpPr/>
      </dsp:nvSpPr>
      <dsp:spPr>
        <a:xfrm>
          <a:off x="723553" y="3057310"/>
          <a:ext cx="4364020" cy="261841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a:t>Non principalmente come «Chiesa in miniatura» ma come modalità quotidiana di fare esperienza di Chiesa, significativa all’esperienza umana elementare, fatta di affetti, lavoro, festa, riposo, di salute e malattia, di nascita e di morte, di gioia e di dolore…</a:t>
          </a:r>
          <a:endParaRPr lang="en-US" sz="2100" kern="1200"/>
        </a:p>
      </dsp:txBody>
      <dsp:txXfrm>
        <a:off x="723553" y="3057310"/>
        <a:ext cx="4364020" cy="2618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FEF16-23D2-435D-980D-78116142BF2E}">
      <dsp:nvSpPr>
        <dsp:cNvPr id="0" name=""/>
        <dsp:cNvSpPr/>
      </dsp:nvSpPr>
      <dsp:spPr>
        <a:xfrm>
          <a:off x="0" y="4567801"/>
          <a:ext cx="1873928" cy="12143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3274" tIns="92456" rIns="133274" bIns="92456" numCol="1" spcCol="1270" anchor="ctr" anchorCtr="0">
          <a:noAutofit/>
        </a:bodyPr>
        <a:lstStyle/>
        <a:p>
          <a:pPr lvl="0" algn="ctr" defTabSz="577850">
            <a:lnSpc>
              <a:spcPct val="90000"/>
            </a:lnSpc>
            <a:spcBef>
              <a:spcPct val="0"/>
            </a:spcBef>
            <a:spcAft>
              <a:spcPct val="35000"/>
            </a:spcAft>
          </a:pPr>
          <a:r>
            <a:rPr lang="it-IT" sz="1300" kern="1200"/>
            <a:t>Da cosa deriva la scarsa considerazione vocazionale?</a:t>
          </a:r>
          <a:endParaRPr lang="en-US" sz="1300" kern="1200"/>
        </a:p>
      </dsp:txBody>
      <dsp:txXfrm>
        <a:off x="0" y="4567801"/>
        <a:ext cx="1873928" cy="1214372"/>
      </dsp:txXfrm>
    </dsp:sp>
    <dsp:sp modelId="{35D3055B-21B1-4E16-985D-B110E86DD61D}">
      <dsp:nvSpPr>
        <dsp:cNvPr id="0" name=""/>
        <dsp:cNvSpPr/>
      </dsp:nvSpPr>
      <dsp:spPr>
        <a:xfrm>
          <a:off x="1873928" y="4567801"/>
          <a:ext cx="5621784" cy="12143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4F737F-45ED-48F7-9124-A18CACDD99AF}">
      <dsp:nvSpPr>
        <dsp:cNvPr id="0" name=""/>
        <dsp:cNvSpPr/>
      </dsp:nvSpPr>
      <dsp:spPr>
        <a:xfrm rot="10800000">
          <a:off x="0" y="2718311"/>
          <a:ext cx="1873928" cy="1867704"/>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3274" tIns="92456" rIns="133274" bIns="92456" numCol="1" spcCol="1270" anchor="ctr" anchorCtr="0">
          <a:noAutofit/>
        </a:bodyPr>
        <a:lstStyle/>
        <a:p>
          <a:pPr lvl="0" algn="ctr" defTabSz="577850">
            <a:lnSpc>
              <a:spcPct val="90000"/>
            </a:lnSpc>
            <a:spcBef>
              <a:spcPct val="0"/>
            </a:spcBef>
            <a:spcAft>
              <a:spcPct val="35000"/>
            </a:spcAft>
          </a:pPr>
          <a:r>
            <a:rPr lang="it-IT" sz="1300" kern="1200" dirty="0"/>
            <a:t>Basti pensare al senso e all’uso comune della parola vocazione</a:t>
          </a:r>
          <a:endParaRPr lang="en-US" sz="1300" kern="1200" dirty="0"/>
        </a:p>
      </dsp:txBody>
      <dsp:txXfrm rot="-10800000">
        <a:off x="0" y="2718311"/>
        <a:ext cx="1873928" cy="1214008"/>
      </dsp:txXfrm>
    </dsp:sp>
    <dsp:sp modelId="{336E520F-50BF-41CB-97E3-88A8598AA5C8}">
      <dsp:nvSpPr>
        <dsp:cNvPr id="0" name=""/>
        <dsp:cNvSpPr/>
      </dsp:nvSpPr>
      <dsp:spPr>
        <a:xfrm>
          <a:off x="1873928" y="2718311"/>
          <a:ext cx="5621784" cy="121400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036" tIns="165100" rIns="114036" bIns="165100" numCol="1" spcCol="1270" anchor="ctr" anchorCtr="0">
          <a:noAutofit/>
        </a:bodyPr>
        <a:lstStyle/>
        <a:p>
          <a:pPr lvl="0" algn="l" defTabSz="577850">
            <a:lnSpc>
              <a:spcPct val="90000"/>
            </a:lnSpc>
            <a:spcBef>
              <a:spcPct val="0"/>
            </a:spcBef>
            <a:spcAft>
              <a:spcPct val="35000"/>
            </a:spcAft>
          </a:pPr>
          <a:r>
            <a:rPr lang="it-IT" sz="1300" kern="1200"/>
            <a:t>Uso esclusivo (Preti e consacrati)</a:t>
          </a:r>
          <a:endParaRPr lang="en-US" sz="1300" kern="1200"/>
        </a:p>
        <a:p>
          <a:pPr lvl="0" algn="l" defTabSz="577850">
            <a:lnSpc>
              <a:spcPct val="90000"/>
            </a:lnSpc>
            <a:spcBef>
              <a:spcPct val="0"/>
            </a:spcBef>
            <a:spcAft>
              <a:spcPct val="35000"/>
            </a:spcAft>
          </a:pPr>
          <a:r>
            <a:rPr lang="it-IT" sz="1300" kern="1200" dirty="0"/>
            <a:t>Uso inclusivo (Vocazione alla santità di tutti i fedeli)</a:t>
          </a:r>
          <a:endParaRPr lang="en-US" sz="1300" kern="1200" dirty="0"/>
        </a:p>
      </dsp:txBody>
      <dsp:txXfrm>
        <a:off x="1873928" y="2718311"/>
        <a:ext cx="5621784" cy="1214008"/>
      </dsp:txXfrm>
    </dsp:sp>
    <dsp:sp modelId="{814E3B68-9D17-471A-94F2-1663AFD07EF9}">
      <dsp:nvSpPr>
        <dsp:cNvPr id="0" name=""/>
        <dsp:cNvSpPr/>
      </dsp:nvSpPr>
      <dsp:spPr>
        <a:xfrm rot="10800000">
          <a:off x="-3045" y="153387"/>
          <a:ext cx="1886108" cy="1777684"/>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4" tIns="92456" rIns="133274" bIns="92456" numCol="1" spcCol="1270" anchor="ctr" anchorCtr="0">
          <a:noAutofit/>
        </a:bodyPr>
        <a:lstStyle/>
        <a:p>
          <a:pPr lvl="0" algn="ctr" defTabSz="577850">
            <a:lnSpc>
              <a:spcPct val="90000"/>
            </a:lnSpc>
            <a:spcBef>
              <a:spcPct val="0"/>
            </a:spcBef>
            <a:spcAft>
              <a:spcPct val="35000"/>
            </a:spcAft>
          </a:pPr>
          <a:r>
            <a:rPr lang="it-IT" sz="1300" kern="1200" dirty="0"/>
            <a:t>Che il matrimonio costituisca una vocazione in senso proprio è affermazione esplicita relativamente recente. </a:t>
          </a:r>
          <a:endParaRPr lang="en-US" sz="1300" kern="1200" dirty="0"/>
        </a:p>
      </dsp:txBody>
      <dsp:txXfrm rot="10800000">
        <a:off x="-3045" y="153387"/>
        <a:ext cx="1886108" cy="1155086"/>
      </dsp:txXfrm>
    </dsp:sp>
    <dsp:sp modelId="{6C603EC1-F063-4233-B999-B2EBD818DC30}">
      <dsp:nvSpPr>
        <dsp:cNvPr id="0" name=""/>
        <dsp:cNvSpPr/>
      </dsp:nvSpPr>
      <dsp:spPr>
        <a:xfrm rot="10800000">
          <a:off x="-3045" y="1628"/>
          <a:ext cx="1886108" cy="2734898"/>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3274" tIns="92456" rIns="133274" bIns="92456" numCol="1" spcCol="1270" anchor="ctr" anchorCtr="0">
          <a:noAutofit/>
        </a:bodyPr>
        <a:lstStyle/>
        <a:p>
          <a:pPr lvl="0" algn="ctr" defTabSz="577850">
            <a:lnSpc>
              <a:spcPct val="90000"/>
            </a:lnSpc>
            <a:spcBef>
              <a:spcPct val="0"/>
            </a:spcBef>
            <a:spcAft>
              <a:spcPct val="35000"/>
            </a:spcAft>
          </a:pPr>
          <a:r>
            <a:rPr lang="it-IT" sz="1300" kern="1200" dirty="0"/>
            <a:t>Che il matrimonio costituisca una vocazione in senso proprio è affermazione esplicita relativamente recente. </a:t>
          </a:r>
          <a:endParaRPr lang="en-US" sz="1300" kern="1200" dirty="0"/>
        </a:p>
      </dsp:txBody>
      <dsp:txXfrm rot="10800000">
        <a:off x="-3045" y="153387"/>
        <a:ext cx="1886108" cy="1155086"/>
      </dsp:txXfrm>
    </dsp:sp>
    <dsp:sp modelId="{B63EDCE7-AE93-4DA7-A9E6-9576D0BAE069}">
      <dsp:nvSpPr>
        <dsp:cNvPr id="0" name=""/>
        <dsp:cNvSpPr/>
      </dsp:nvSpPr>
      <dsp:spPr>
        <a:xfrm>
          <a:off x="1876973" y="435225"/>
          <a:ext cx="5621784" cy="121400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0F7E6-9B1B-4A06-87AF-3D0B9E38AF3B}">
      <dsp:nvSpPr>
        <dsp:cNvPr id="0" name=""/>
        <dsp:cNvSpPr/>
      </dsp:nvSpPr>
      <dsp:spPr>
        <a:xfrm>
          <a:off x="0" y="83984"/>
          <a:ext cx="5811128"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a:t>Emblematico il cambiamento della parola laico: da membro del popolo di Dio a colui che prescinde dalla fede</a:t>
          </a:r>
          <a:endParaRPr lang="en-US" sz="2500" kern="1200"/>
        </a:p>
      </dsp:txBody>
      <dsp:txXfrm>
        <a:off x="67110" y="151094"/>
        <a:ext cx="5676908" cy="1240530"/>
      </dsp:txXfrm>
    </dsp:sp>
    <dsp:sp modelId="{A51CAB3D-3C04-485C-92A4-2DA054CB0D5C}">
      <dsp:nvSpPr>
        <dsp:cNvPr id="0" name=""/>
        <dsp:cNvSpPr/>
      </dsp:nvSpPr>
      <dsp:spPr>
        <a:xfrm>
          <a:off x="0" y="1530734"/>
          <a:ext cx="5811128" cy="13747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a:t>Romano Guardini: La religione diviene incapace di parlare delle realtà profane</a:t>
          </a:r>
          <a:endParaRPr lang="en-US" sz="2500" kern="1200"/>
        </a:p>
      </dsp:txBody>
      <dsp:txXfrm>
        <a:off x="67110" y="1597844"/>
        <a:ext cx="5676908" cy="1240530"/>
      </dsp:txXfrm>
    </dsp:sp>
    <dsp:sp modelId="{E488C611-67B1-4DBC-9E51-8B226766CC4E}">
      <dsp:nvSpPr>
        <dsp:cNvPr id="0" name=""/>
        <dsp:cNvSpPr/>
      </dsp:nvSpPr>
      <dsp:spPr>
        <a:xfrm>
          <a:off x="0" y="2977484"/>
          <a:ext cx="5811128" cy="1374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t-IT" sz="2500" kern="1200"/>
            <a:t>Paolo VI (Giovanni Battista Montini): </a:t>
          </a:r>
          <a:endParaRPr lang="en-US" sz="2500" kern="1200"/>
        </a:p>
      </dsp:txBody>
      <dsp:txXfrm>
        <a:off x="67110" y="3044594"/>
        <a:ext cx="5676908" cy="1240530"/>
      </dsp:txXfrm>
    </dsp:sp>
    <dsp:sp modelId="{89454614-2FC7-4D7F-9F74-0AAEE9108C7E}">
      <dsp:nvSpPr>
        <dsp:cNvPr id="0" name=""/>
        <dsp:cNvSpPr/>
      </dsp:nvSpPr>
      <dsp:spPr>
        <a:xfrm>
          <a:off x="0" y="4352234"/>
          <a:ext cx="5811128"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it-IT" sz="2000" kern="1200"/>
            <a:t>Cristo è diventato per la nostra cultura uno sconosciuto</a:t>
          </a:r>
          <a:endParaRPr lang="en-US" sz="2000" kern="1200"/>
        </a:p>
        <a:p>
          <a:pPr marL="228600" lvl="1" indent="-228600" algn="l" defTabSz="889000">
            <a:lnSpc>
              <a:spcPct val="90000"/>
            </a:lnSpc>
            <a:spcBef>
              <a:spcPct val="0"/>
            </a:spcBef>
            <a:spcAft>
              <a:spcPct val="20000"/>
            </a:spcAft>
            <a:buChar char="••"/>
          </a:pPr>
          <a:r>
            <a:rPr lang="it-IT" sz="2000" kern="1200"/>
            <a:t>Il divorzio tra Vangelo e cultura (Evangeli Nuntiandi 20)</a:t>
          </a:r>
          <a:endParaRPr lang="en-US" sz="2000" kern="1200"/>
        </a:p>
      </dsp:txBody>
      <dsp:txXfrm>
        <a:off x="0" y="4352234"/>
        <a:ext cx="5811128" cy="124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BE539-BC13-4A92-8488-4488555A21C3}">
      <dsp:nvSpPr>
        <dsp:cNvPr id="0" name=""/>
        <dsp:cNvSpPr/>
      </dsp:nvSpPr>
      <dsp:spPr>
        <a:xfrm>
          <a:off x="0" y="56548"/>
          <a:ext cx="7559504"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kern="1200"/>
            <a:t>La riscoperta della famiglia nel progetto originario di Dio come luogo della riscoperta della pertinenza del vangelo all’umano</a:t>
          </a:r>
          <a:endParaRPr lang="en-US" sz="2700" kern="1200"/>
        </a:p>
      </dsp:txBody>
      <dsp:txXfrm>
        <a:off x="72479" y="129027"/>
        <a:ext cx="7414546" cy="1339772"/>
      </dsp:txXfrm>
    </dsp:sp>
    <dsp:sp modelId="{A485CADD-89C6-46BF-9761-70C4683D2F2C}">
      <dsp:nvSpPr>
        <dsp:cNvPr id="0" name=""/>
        <dsp:cNvSpPr/>
      </dsp:nvSpPr>
      <dsp:spPr>
        <a:xfrm>
          <a:off x="0" y="1619038"/>
          <a:ext cx="7559504" cy="14847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kern="1200"/>
            <a:t>Solo la famiglia oggi ha la capacità di far vedere il nesso tra fede e vita, poiché la famiglia è l’intreccio dell’umano nella sua condizione reale e non ideale.</a:t>
          </a:r>
          <a:endParaRPr lang="en-US" sz="2700" kern="1200"/>
        </a:p>
      </dsp:txBody>
      <dsp:txXfrm>
        <a:off x="72479" y="1691517"/>
        <a:ext cx="7414546" cy="1339772"/>
      </dsp:txXfrm>
    </dsp:sp>
    <dsp:sp modelId="{93B8129C-9941-4CAF-856A-D99FD413FD93}">
      <dsp:nvSpPr>
        <dsp:cNvPr id="0" name=""/>
        <dsp:cNvSpPr/>
      </dsp:nvSpPr>
      <dsp:spPr>
        <a:xfrm>
          <a:off x="0" y="3181528"/>
          <a:ext cx="7559504" cy="14847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kern="1200"/>
            <a:t>Teologia della famiglia come nuova modalità di rileggere la teologia del Laicato</a:t>
          </a:r>
          <a:endParaRPr lang="en-US" sz="2700" kern="1200"/>
        </a:p>
      </dsp:txBody>
      <dsp:txXfrm>
        <a:off x="72479" y="3254007"/>
        <a:ext cx="7414546" cy="1339772"/>
      </dsp:txXfrm>
    </dsp:sp>
    <dsp:sp modelId="{68480916-6C69-4AB1-ACE1-DF2C56FB8315}">
      <dsp:nvSpPr>
        <dsp:cNvPr id="0" name=""/>
        <dsp:cNvSpPr/>
      </dsp:nvSpPr>
      <dsp:spPr>
        <a:xfrm>
          <a:off x="0" y="4744018"/>
          <a:ext cx="7559504" cy="1484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kern="1200"/>
            <a:t>Solo dove c’è la famiglia c’è effettivamente esperienza di Chiesa che parla all’uomo contemporaneo</a:t>
          </a:r>
          <a:endParaRPr lang="en-US" sz="2700" kern="1200"/>
        </a:p>
      </dsp:txBody>
      <dsp:txXfrm>
        <a:off x="72479" y="4816497"/>
        <a:ext cx="7414546" cy="1339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B4F9D-C8AB-45CD-981C-4FFF052417A6}">
      <dsp:nvSpPr>
        <dsp:cNvPr id="0" name=""/>
        <dsp:cNvSpPr/>
      </dsp:nvSpPr>
      <dsp:spPr>
        <a:xfrm>
          <a:off x="0" y="20336"/>
          <a:ext cx="6251110" cy="75477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t-IT" sz="1900" kern="1200"/>
            <a:t>L’umano come il luogo della verifica della fede</a:t>
          </a:r>
          <a:endParaRPr lang="en-US" sz="1900" kern="1200"/>
        </a:p>
      </dsp:txBody>
      <dsp:txXfrm>
        <a:off x="36845" y="57181"/>
        <a:ext cx="6177420" cy="681087"/>
      </dsp:txXfrm>
    </dsp:sp>
    <dsp:sp modelId="{7E36CA91-F554-49E3-A921-5B853D0A1A15}">
      <dsp:nvSpPr>
        <dsp:cNvPr id="0" name=""/>
        <dsp:cNvSpPr/>
      </dsp:nvSpPr>
      <dsp:spPr>
        <a:xfrm>
          <a:off x="0" y="775114"/>
          <a:ext cx="625111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47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it-IT" sz="1500" kern="1200"/>
            <a:t>Sullo sfondo ci sta Gaudium et Spes 22</a:t>
          </a:r>
          <a:endParaRPr lang="en-US" sz="1500" kern="1200"/>
        </a:p>
      </dsp:txBody>
      <dsp:txXfrm>
        <a:off x="0" y="775114"/>
        <a:ext cx="6251110" cy="314640"/>
      </dsp:txXfrm>
    </dsp:sp>
    <dsp:sp modelId="{A022EE07-C9F7-4265-B17E-9279C47B9A48}">
      <dsp:nvSpPr>
        <dsp:cNvPr id="0" name=""/>
        <dsp:cNvSpPr/>
      </dsp:nvSpPr>
      <dsp:spPr>
        <a:xfrm>
          <a:off x="0" y="1089754"/>
          <a:ext cx="6251110" cy="75477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t-IT" sz="1900" kern="1200"/>
            <a:t>Dalla famiglia la Chiesa impara una pastorale della inclusione e del perdono, della misericordia</a:t>
          </a:r>
          <a:endParaRPr lang="en-US" sz="1900" kern="1200"/>
        </a:p>
      </dsp:txBody>
      <dsp:txXfrm>
        <a:off x="36845" y="1126599"/>
        <a:ext cx="6177420" cy="681087"/>
      </dsp:txXfrm>
    </dsp:sp>
    <dsp:sp modelId="{AB4012B9-9528-48A7-AAC7-D0140CB6FEE6}">
      <dsp:nvSpPr>
        <dsp:cNvPr id="0" name=""/>
        <dsp:cNvSpPr/>
      </dsp:nvSpPr>
      <dsp:spPr>
        <a:xfrm>
          <a:off x="0" y="1899252"/>
          <a:ext cx="6251110" cy="75477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t-IT" sz="1900" kern="1200"/>
            <a:t>La cura pastorale della famiglia come centro dell’attività della Chiesa</a:t>
          </a:r>
          <a:endParaRPr lang="en-US" sz="1900" kern="1200"/>
        </a:p>
      </dsp:txBody>
      <dsp:txXfrm>
        <a:off x="36845" y="1936097"/>
        <a:ext cx="6177420" cy="681087"/>
      </dsp:txXfrm>
    </dsp:sp>
    <dsp:sp modelId="{F9FF74D8-A668-4C17-8DDC-0C1F0B0DC52A}">
      <dsp:nvSpPr>
        <dsp:cNvPr id="0" name=""/>
        <dsp:cNvSpPr/>
      </dsp:nvSpPr>
      <dsp:spPr>
        <a:xfrm>
          <a:off x="0" y="2708749"/>
          <a:ext cx="6251110" cy="75477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t-IT" sz="1900" kern="1200" dirty="0"/>
            <a:t>La centralità della vocazione all’amore come vocazione «carnale» per un vangelo incarnato</a:t>
          </a:r>
          <a:endParaRPr lang="en-US" sz="1900" kern="1200" dirty="0"/>
        </a:p>
      </dsp:txBody>
      <dsp:txXfrm>
        <a:off x="36845" y="2745594"/>
        <a:ext cx="6177420" cy="681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19055-75E4-43A3-A4DF-F3C02957B23B}">
      <dsp:nvSpPr>
        <dsp:cNvPr id="0" name=""/>
        <dsp:cNvSpPr/>
      </dsp:nvSpPr>
      <dsp:spPr>
        <a:xfrm>
          <a:off x="0" y="24489"/>
          <a:ext cx="10515600" cy="186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it-IT" sz="3400" kern="1200" dirty="0"/>
            <a:t>Leggere il senso positivo della differenza (uomo-donna; genitori-figli): la famiglia è una e pluriforme al suo interno</a:t>
          </a:r>
          <a:endParaRPr lang="en-US" sz="3400" kern="1200" dirty="0"/>
        </a:p>
      </dsp:txBody>
      <dsp:txXfrm>
        <a:off x="91269" y="115758"/>
        <a:ext cx="10333062" cy="1687122"/>
      </dsp:txXfrm>
    </dsp:sp>
    <dsp:sp modelId="{3C391D60-51D0-42AD-9C0D-82A2F683431C}">
      <dsp:nvSpPr>
        <dsp:cNvPr id="0" name=""/>
        <dsp:cNvSpPr/>
      </dsp:nvSpPr>
      <dsp:spPr>
        <a:xfrm>
          <a:off x="0" y="1894149"/>
          <a:ext cx="105156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it-IT" sz="2700" kern="1200"/>
            <a:t>Anche dal punto di vista ecclesiale: pluriformità nell’unità</a:t>
          </a:r>
          <a:endParaRPr lang="en-US" sz="2700" kern="1200"/>
        </a:p>
      </dsp:txBody>
      <dsp:txXfrm>
        <a:off x="0" y="1894149"/>
        <a:ext cx="10515600" cy="563040"/>
      </dsp:txXfrm>
    </dsp:sp>
    <dsp:sp modelId="{E03CA52E-B57F-4605-AC1A-296E221DDAF2}">
      <dsp:nvSpPr>
        <dsp:cNvPr id="0" name=""/>
        <dsp:cNvSpPr/>
      </dsp:nvSpPr>
      <dsp:spPr>
        <a:xfrm>
          <a:off x="0" y="2457189"/>
          <a:ext cx="10515600" cy="186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it-IT" sz="3400" kern="1200"/>
            <a:t>Fuoriuscita da una fede individuale e individualistica, fede come esperienza relazionale; l’io in relazione come correzione dell’individualismo prometeico e narcisistico</a:t>
          </a:r>
          <a:endParaRPr lang="en-US" sz="3400" kern="1200"/>
        </a:p>
      </dsp:txBody>
      <dsp:txXfrm>
        <a:off x="91269" y="2548458"/>
        <a:ext cx="10333062" cy="16871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5393CB-DB37-4FF6-B507-9913CFB0059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8DD9901-C53D-4A51-A014-F853E7B5C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5A4126E7-60B2-4793-827D-B8138A96B072}"/>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5" name="Segnaposto piè di pagina 4">
            <a:extLst>
              <a:ext uri="{FF2B5EF4-FFF2-40B4-BE49-F238E27FC236}">
                <a16:creationId xmlns:a16="http://schemas.microsoft.com/office/drawing/2014/main" xmlns="" id="{3959945B-4676-4648-AFF7-C240FBE254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39F0AED-DBA7-4A29-A02F-9CD5ABD6B61F}"/>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108807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692CB57-23B0-4692-B2FA-BEC7770F11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CB7A407-62DF-4C65-A2BE-E5282F029AC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6BE9C8C-6112-4BED-ADC8-6870C786EAD0}"/>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5" name="Segnaposto piè di pagina 4">
            <a:extLst>
              <a:ext uri="{FF2B5EF4-FFF2-40B4-BE49-F238E27FC236}">
                <a16:creationId xmlns:a16="http://schemas.microsoft.com/office/drawing/2014/main" xmlns="" id="{E8FFBF3B-145A-4CC7-AF1D-5A7BB2D35D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5E0175F-101E-4C20-849C-1BDBC18A8B01}"/>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143818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60CFE004-60DD-499F-BC6C-6AB71F7360A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A799BBC1-EAF9-4293-B637-8399B3EDFA1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B203EB9-2CFE-4953-8F01-4F0A4D4985CA}"/>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5" name="Segnaposto piè di pagina 4">
            <a:extLst>
              <a:ext uri="{FF2B5EF4-FFF2-40B4-BE49-F238E27FC236}">
                <a16:creationId xmlns:a16="http://schemas.microsoft.com/office/drawing/2014/main" xmlns="" id="{37ACE7AB-F85B-4EF8-8350-12730B34D7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2E0ADAD-C843-4044-B694-67A316F9BF08}"/>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177591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DFE4EFB-75FE-4A2A-AED5-764CBFE578C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0D7A29F-2379-4BDC-9F96-7FBEDD3EF71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1F1DA31-EA4D-4810-BA1F-2DBEC32BF5C7}"/>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5" name="Segnaposto piè di pagina 4">
            <a:extLst>
              <a:ext uri="{FF2B5EF4-FFF2-40B4-BE49-F238E27FC236}">
                <a16:creationId xmlns:a16="http://schemas.microsoft.com/office/drawing/2014/main" xmlns="" id="{BB162F54-6A2A-40DE-9BE6-1245BA52C1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8B9B39-7D9C-41D4-96B5-AE01AEB9D7C8}"/>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220069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C4613CC-71CD-4F1D-A979-BF7008FCCF1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B02100A-D8B8-4994-8713-12ED947FA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AC720D21-BF4F-44F0-AA9C-F2C810FDD806}"/>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5" name="Segnaposto piè di pagina 4">
            <a:extLst>
              <a:ext uri="{FF2B5EF4-FFF2-40B4-BE49-F238E27FC236}">
                <a16:creationId xmlns:a16="http://schemas.microsoft.com/office/drawing/2014/main" xmlns="" id="{91E7E639-C752-4FA5-B4DA-FB069C32D8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A6AE8BC-F117-4EC5-896E-E8133168150A}"/>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369810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52AE3D-78DB-4885-95ED-329C5A8CFE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8DD8AC2-D548-49FC-8E7D-AED0880E766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2D1DE0C6-162B-4816-9A5D-E0A2349E481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B812E67-8FE0-4BBB-957D-BDBF1E3BE530}"/>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6" name="Segnaposto piè di pagina 5">
            <a:extLst>
              <a:ext uri="{FF2B5EF4-FFF2-40B4-BE49-F238E27FC236}">
                <a16:creationId xmlns:a16="http://schemas.microsoft.com/office/drawing/2014/main" xmlns="" id="{240E9624-5265-4746-B469-33F6C5CC86E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43385C1-9E0E-4341-8D1A-605AE5BA4185}"/>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424636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2DCC40-E3AE-46F8-BF4B-0DBC13D6945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7094980-EA16-450E-B61C-E45A45B85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E47617A7-C706-4B43-A79A-CCC05D0BC8E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D65F6450-5F62-4554-8770-CA6C4CA8E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653F475-E4D0-49E6-B91E-0C0E872207A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24AC4061-77FC-4FB0-AEF1-01AAFD6CE0E7}"/>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8" name="Segnaposto piè di pagina 7">
            <a:extLst>
              <a:ext uri="{FF2B5EF4-FFF2-40B4-BE49-F238E27FC236}">
                <a16:creationId xmlns:a16="http://schemas.microsoft.com/office/drawing/2014/main" xmlns="" id="{5C642E6C-4306-4A90-90F8-C02655D59A8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B8BE7A2-2192-4681-8909-7A43D4D6CD66}"/>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31936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8748255-56A8-4E68-B5DE-59198E996FE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FF58A73-94F7-4455-B8CE-C7D76E14A8B9}"/>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4" name="Segnaposto piè di pagina 3">
            <a:extLst>
              <a:ext uri="{FF2B5EF4-FFF2-40B4-BE49-F238E27FC236}">
                <a16:creationId xmlns:a16="http://schemas.microsoft.com/office/drawing/2014/main" xmlns="" id="{9D21045C-5678-48BB-9C07-D9003764D0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220CE85A-0DF1-419D-8558-306DD7000668}"/>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185383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C9CE0F49-904D-4D91-B412-5E0BD7BC82ED}"/>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3" name="Segnaposto piè di pagina 2">
            <a:extLst>
              <a:ext uri="{FF2B5EF4-FFF2-40B4-BE49-F238E27FC236}">
                <a16:creationId xmlns:a16="http://schemas.microsoft.com/office/drawing/2014/main" xmlns="" id="{1D165EBE-5C28-434D-ADC3-2085B04356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C65C9A16-3D4C-4332-BBC8-FC5A318AE794}"/>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255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867668-32B7-4FA3-AC31-456B7BCBA74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9E7E589-CF31-46B9-8A4A-1BC7B59BC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D56650F3-31CE-49C9-AA6F-202887A39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ECA1C17-517A-4E74-AA56-6BCC4FBC498A}"/>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6" name="Segnaposto piè di pagina 5">
            <a:extLst>
              <a:ext uri="{FF2B5EF4-FFF2-40B4-BE49-F238E27FC236}">
                <a16:creationId xmlns:a16="http://schemas.microsoft.com/office/drawing/2014/main" xmlns="" id="{25AB3B62-82B2-46AF-A7E1-E3CA2DCB70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BB1E5EC-5609-48BE-96B3-50C651C79A45}"/>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394354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F4A5BB4-F389-46CE-9BDA-DC78E478C1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44C6A83B-A958-463F-B302-5B8644C30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CB58B641-FA1F-4E7A-AB8D-31DAC5E32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3CE3095-39B8-4A45-9FFE-17C5C906BFEF}"/>
              </a:ext>
            </a:extLst>
          </p:cNvPr>
          <p:cNvSpPr>
            <a:spLocks noGrp="1"/>
          </p:cNvSpPr>
          <p:nvPr>
            <p:ph type="dt" sz="half" idx="10"/>
          </p:nvPr>
        </p:nvSpPr>
        <p:spPr/>
        <p:txBody>
          <a:bodyPr/>
          <a:lstStyle/>
          <a:p>
            <a:fld id="{D7082C5E-FCED-478C-B5AD-456B18D2311D}" type="datetimeFigureOut">
              <a:rPr lang="it-IT" smtClean="0"/>
              <a:t>07/10/2021</a:t>
            </a:fld>
            <a:endParaRPr lang="it-IT"/>
          </a:p>
        </p:txBody>
      </p:sp>
      <p:sp>
        <p:nvSpPr>
          <p:cNvPr id="6" name="Segnaposto piè di pagina 5">
            <a:extLst>
              <a:ext uri="{FF2B5EF4-FFF2-40B4-BE49-F238E27FC236}">
                <a16:creationId xmlns:a16="http://schemas.microsoft.com/office/drawing/2014/main" xmlns="" id="{6B6120D3-CF9D-48D4-BC74-C27E78AFC7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3E4ABA0-F4A0-400B-96D1-A6B2AB2901DE}"/>
              </a:ext>
            </a:extLst>
          </p:cNvPr>
          <p:cNvSpPr>
            <a:spLocks noGrp="1"/>
          </p:cNvSpPr>
          <p:nvPr>
            <p:ph type="sldNum" sz="quarter" idx="12"/>
          </p:nvPr>
        </p:nvSpPr>
        <p:spPr/>
        <p:txBody>
          <a:bodyPr/>
          <a:lstStyle/>
          <a:p>
            <a:fld id="{88F22CE6-4D53-453A-A57F-5C8841EC25FD}" type="slidenum">
              <a:rPr lang="it-IT" smtClean="0"/>
              <a:t>‹N›</a:t>
            </a:fld>
            <a:endParaRPr lang="it-IT"/>
          </a:p>
        </p:txBody>
      </p:sp>
    </p:spTree>
    <p:extLst>
      <p:ext uri="{BB962C8B-B14F-4D97-AF65-F5344CB8AC3E}">
        <p14:creationId xmlns:p14="http://schemas.microsoft.com/office/powerpoint/2010/main" val="281716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7C3D84A0-71E8-43DA-9BF5-A6BC763A0E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605AAFB-8C38-4899-B8BB-3962AED9B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BF029F0-939D-4077-8143-771C551F4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82C5E-FCED-478C-B5AD-456B18D2311D}" type="datetimeFigureOut">
              <a:rPr lang="it-IT" smtClean="0"/>
              <a:t>07/10/2021</a:t>
            </a:fld>
            <a:endParaRPr lang="it-IT"/>
          </a:p>
        </p:txBody>
      </p:sp>
      <p:sp>
        <p:nvSpPr>
          <p:cNvPr id="5" name="Segnaposto piè di pagina 4">
            <a:extLst>
              <a:ext uri="{FF2B5EF4-FFF2-40B4-BE49-F238E27FC236}">
                <a16:creationId xmlns:a16="http://schemas.microsoft.com/office/drawing/2014/main" xmlns="" id="{941259D6-3141-4097-80F7-0983BCE06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530F5306-79F8-40EB-B227-AC797CEEE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22CE6-4D53-453A-A57F-5C8841EC25FD}" type="slidenum">
              <a:rPr lang="it-IT" smtClean="0"/>
              <a:t>‹N›</a:t>
            </a:fld>
            <a:endParaRPr lang="it-IT"/>
          </a:p>
        </p:txBody>
      </p:sp>
    </p:spTree>
    <p:extLst>
      <p:ext uri="{BB962C8B-B14F-4D97-AF65-F5344CB8AC3E}">
        <p14:creationId xmlns:p14="http://schemas.microsoft.com/office/powerpoint/2010/main" val="1889570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milywelcome.org/lifestyle/la-app-salva-genitori-per-accompagnare-i-figli-a-scuola/"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vvenire.it/chiesa/pagine/incontro-mondiale-famiglie-dublino-agosto-2018"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vatican.va/content/francesco/it/apost_exhortations/documents/papa-francesco_esortazione-ap_20160319_amoris-laetitia.html#_ftn31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2.vatican.va/content/francesco/it/apost_exhortations/documents/papa-francesco_esortazione-ap_20131124_evangelii-gaudium.html" TargetMode="External"/><Relationship Id="rId2" Type="http://schemas.openxmlformats.org/officeDocument/2006/relationships/hyperlink" Target="https://www.vatican.va/content/francesco/it/apost_exhortations/documents/papa-francesco_esortazione-ap_20160319_amoris-laetitia.html#_ftn2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atican.va/content/francesco/it/apost_exhortations/documents/papa-francesco_esortazione-ap_20160319_amoris-laetitia.html#_ftn6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hyperlink" Target="https://pt.wikipedia.org/wiki/Ordem_das_Clarissas" TargetMode="External"/><Relationship Id="rId3" Type="http://schemas.openxmlformats.org/officeDocument/2006/relationships/diagramLayout" Target="../diagrams/layout4.xml"/><Relationship Id="rId7" Type="http://schemas.openxmlformats.org/officeDocument/2006/relationships/image" Target="../media/image8.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jsrdiocese.blogspot.com/2017/09/" TargetMode="External"/><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www.artinvest2000.com/masaccio_tributo-particolare-cristo.html" TargetMode="External"/><Relationship Id="rId7" Type="http://schemas.openxmlformats.org/officeDocument/2006/relationships/diagramColors" Target="../diagrams/colors7.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avula.it/2015/10/gli-auguri-della-consulta-ai-neo-sacerdoti-rocco-agostino-e-salvatore-magnoli/"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bruzzo24ore.tv/news/300-Euro-al-Mese-se-Scegli-di-Stare-Piu-Con-la-Famiglia-Non-in-Italia-Logicamente/174010.htm"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s/photos/beb%C3%A9-reci%C3%A9n-nacido-ni%C3%B1o-4100420/"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catholicism/22015182129/"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ebinserzionista.altervista.org/fotonarrate/en/ig/religion/mosaics-church-st-pius-pietrelcina-giovanni-rotondo.html"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aypost.it/bergoglio-coppie-omosessuali-non-nel-disegno-dio-famigli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izzeta.it/25-migliori-libri-classici-da-leggere-nella-vita/"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arrocchiacamin.it/famigli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Arc 56">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B42224B3-3E14-46B2-BC0E-141855A1960D}"/>
              </a:ext>
            </a:extLst>
          </p:cNvPr>
          <p:cNvSpPr>
            <a:spLocks noGrp="1"/>
          </p:cNvSpPr>
          <p:nvPr>
            <p:ph type="ctrTitle"/>
          </p:nvPr>
        </p:nvSpPr>
        <p:spPr>
          <a:xfrm>
            <a:off x="4038600" y="1939159"/>
            <a:ext cx="7644627" cy="2751086"/>
          </a:xfrm>
        </p:spPr>
        <p:txBody>
          <a:bodyPr>
            <a:normAutofit/>
          </a:bodyPr>
          <a:lstStyle/>
          <a:p>
            <a:pPr algn="r"/>
            <a:r>
              <a:rPr lang="it-IT" sz="3800" b="1" spc="15" dirty="0">
                <a:effectLst/>
                <a:latin typeface="Arial" panose="020B0604020202020204" pitchFamily="34" charset="0"/>
                <a:ea typeface="Calibri" panose="020F0502020204030204" pitchFamily="34" charset="0"/>
              </a:rPr>
              <a:t>Il contributo dell’esortazione apostolica post-sinodale </a:t>
            </a:r>
            <a:r>
              <a:rPr lang="it-IT" sz="3800" b="1" i="1" spc="15" dirty="0" err="1">
                <a:effectLst/>
                <a:latin typeface="Arial" panose="020B0604020202020204" pitchFamily="34" charset="0"/>
                <a:ea typeface="Calibri" panose="020F0502020204030204" pitchFamily="34" charset="0"/>
              </a:rPr>
              <a:t>Amoris</a:t>
            </a:r>
            <a:r>
              <a:rPr lang="it-IT" sz="3800" b="1" i="1" spc="15" dirty="0">
                <a:effectLst/>
                <a:latin typeface="Arial" panose="020B0604020202020204" pitchFamily="34" charset="0"/>
                <a:ea typeface="Calibri" panose="020F0502020204030204" pitchFamily="34" charset="0"/>
              </a:rPr>
              <a:t> Laetitia</a:t>
            </a:r>
            <a:r>
              <a:rPr lang="it-IT" sz="3800" b="1" spc="15" dirty="0">
                <a:effectLst/>
                <a:latin typeface="Arial" panose="020B0604020202020204" pitchFamily="34" charset="0"/>
                <a:ea typeface="Calibri" panose="020F0502020204030204" pitchFamily="34" charset="0"/>
              </a:rPr>
              <a:t> al rinnovamento ecclesiale</a:t>
            </a:r>
            <a:br>
              <a:rPr lang="it-IT" sz="3800" b="1" spc="15" dirty="0">
                <a:effectLst/>
                <a:latin typeface="Arial" panose="020B0604020202020204" pitchFamily="34" charset="0"/>
                <a:ea typeface="Calibri" panose="020F0502020204030204" pitchFamily="34" charset="0"/>
              </a:rPr>
            </a:br>
            <a:endParaRPr lang="it-IT" sz="3800" dirty="0"/>
          </a:p>
        </p:txBody>
      </p:sp>
      <p:sp>
        <p:nvSpPr>
          <p:cNvPr id="3" name="Sottotitolo 2">
            <a:extLst>
              <a:ext uri="{FF2B5EF4-FFF2-40B4-BE49-F238E27FC236}">
                <a16:creationId xmlns:a16="http://schemas.microsoft.com/office/drawing/2014/main" xmlns="" id="{363C4172-A809-43B3-A4B0-3EA0B44C909C}"/>
              </a:ext>
            </a:extLst>
          </p:cNvPr>
          <p:cNvSpPr>
            <a:spLocks noGrp="1"/>
          </p:cNvSpPr>
          <p:nvPr>
            <p:ph type="subTitle" idx="1"/>
          </p:nvPr>
        </p:nvSpPr>
        <p:spPr>
          <a:xfrm>
            <a:off x="4038600" y="4782320"/>
            <a:ext cx="7644627" cy="1329443"/>
          </a:xfrm>
        </p:spPr>
        <p:txBody>
          <a:bodyPr>
            <a:normAutofit/>
          </a:bodyPr>
          <a:lstStyle/>
          <a:p>
            <a:pPr algn="r"/>
            <a:r>
              <a:rPr lang="it-IT" dirty="0"/>
              <a:t>Cremona, 7 ottobre 2021</a:t>
            </a:r>
            <a:endParaRPr lang="it-IT"/>
          </a:p>
        </p:txBody>
      </p:sp>
    </p:spTree>
    <p:extLst>
      <p:ext uri="{BB962C8B-B14F-4D97-AF65-F5344CB8AC3E}">
        <p14:creationId xmlns:p14="http://schemas.microsoft.com/office/powerpoint/2010/main" val="40796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figlio, esterni, giovane&#10;&#10;Descrizione generata automaticamente">
            <a:extLst>
              <a:ext uri="{FF2B5EF4-FFF2-40B4-BE49-F238E27FC236}">
                <a16:creationId xmlns:a16="http://schemas.microsoft.com/office/drawing/2014/main" xmlns="" id="{2B2687CB-3AE8-439C-99F8-E5CABE9F491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7408"/>
          <a:stretch/>
        </p:blipFill>
        <p:spPr>
          <a:xfrm>
            <a:off x="20" y="10"/>
            <a:ext cx="12191980" cy="6857990"/>
          </a:xfrm>
          <a:prstGeom prst="rect">
            <a:avLst/>
          </a:prstGeom>
        </p:spPr>
      </p:pic>
      <p:sp>
        <p:nvSpPr>
          <p:cNvPr id="2" name="Titolo 1">
            <a:extLst>
              <a:ext uri="{FF2B5EF4-FFF2-40B4-BE49-F238E27FC236}">
                <a16:creationId xmlns:a16="http://schemas.microsoft.com/office/drawing/2014/main" xmlns="" id="{6D7A45C6-55E9-4B50-9BEA-1E19669A9511}"/>
              </a:ext>
            </a:extLst>
          </p:cNvPr>
          <p:cNvSpPr>
            <a:spLocks noGrp="1"/>
          </p:cNvSpPr>
          <p:nvPr>
            <p:ph type="title"/>
          </p:nvPr>
        </p:nvSpPr>
        <p:spPr>
          <a:xfrm>
            <a:off x="838200" y="365125"/>
            <a:ext cx="10515600" cy="1325563"/>
          </a:xfrm>
        </p:spPr>
        <p:txBody>
          <a:bodyPr>
            <a:normAutofit/>
          </a:bodyPr>
          <a:lstStyle/>
          <a:p>
            <a:endParaRPr lang="it-IT">
              <a:solidFill>
                <a:srgbClr val="FFFFFF"/>
              </a:solidFill>
            </a:endParaRPr>
          </a:p>
        </p:txBody>
      </p:sp>
      <p:sp>
        <p:nvSpPr>
          <p:cNvPr id="3" name="Segnaposto contenuto 2">
            <a:extLst>
              <a:ext uri="{FF2B5EF4-FFF2-40B4-BE49-F238E27FC236}">
                <a16:creationId xmlns:a16="http://schemas.microsoft.com/office/drawing/2014/main" xmlns="" id="{4924D2CC-B6DB-4F7B-BA05-D91B29C6162E}"/>
              </a:ext>
            </a:extLst>
          </p:cNvPr>
          <p:cNvSpPr>
            <a:spLocks noGrp="1"/>
          </p:cNvSpPr>
          <p:nvPr>
            <p:ph idx="1"/>
          </p:nvPr>
        </p:nvSpPr>
        <p:spPr>
          <a:xfrm>
            <a:off x="838200" y="1825625"/>
            <a:ext cx="10515600" cy="4351338"/>
          </a:xfrm>
        </p:spPr>
        <p:txBody>
          <a:bodyPr>
            <a:normAutofit/>
          </a:bodyPr>
          <a:lstStyle/>
          <a:p>
            <a:r>
              <a:rPr lang="it-IT" b="0" i="0">
                <a:solidFill>
                  <a:srgbClr val="FFFFFF"/>
                </a:solidFill>
                <a:effectLst/>
                <a:latin typeface="Tahoma" panose="020B0604030504040204" pitchFamily="34" charset="0"/>
              </a:rPr>
              <a:t>289. L’esercizio di trasmettere ai figli la fede, nel senso di facilitare la sua espressione e la sua crescita, permette che la famiglia diventi evangelizzatrice, e che spontaneamente inizi a trasmetterla a tutti coloro che le si accostano, anche al di fuori dello stesso ambiente familiare. I figli che crescono in famiglie missionarie spesso diventano missionari, se i genitori sanno vivere questo compito in modo tale che gli altri li sentano vicini e amichevoli, e così che i figli crescano in questo stile di relazione con il mondo, senza rinunciare alla propria fede e alle proprie convinzioni.</a:t>
            </a:r>
            <a:endParaRPr lang="it-IT">
              <a:solidFill>
                <a:srgbClr val="FFFFFF"/>
              </a:solidFill>
            </a:endParaRPr>
          </a:p>
        </p:txBody>
      </p:sp>
      <p:sp>
        <p:nvSpPr>
          <p:cNvPr id="6" name="CasellaDiTesto 5">
            <a:extLst>
              <a:ext uri="{FF2B5EF4-FFF2-40B4-BE49-F238E27FC236}">
                <a16:creationId xmlns:a16="http://schemas.microsoft.com/office/drawing/2014/main" xmlns="" id="{B6BC4133-13EB-4921-B150-BC4A4D6AF940}"/>
              </a:ext>
            </a:extLst>
          </p:cNvPr>
          <p:cNvSpPr txBox="1"/>
          <p:nvPr/>
        </p:nvSpPr>
        <p:spPr>
          <a:xfrm>
            <a:off x="9498635" y="6657945"/>
            <a:ext cx="269336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amilywelcome.org/lifestyle/la-app-salva-genitori-per-accompagnare-i-figli-a-scuola/">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3.0/">
                  <a:extLst>
                    <a:ext uri="{A12FA001-AC4F-418D-AE19-62706E023703}">
                      <ahyp:hlinkClr xmlns:ahyp="http://schemas.microsoft.com/office/drawing/2018/hyperlinkcolor" xmlns="" val="tx"/>
                    </a:ext>
                  </a:extLst>
                </a:hlinkClick>
              </a:rPr>
              <a:t>CC BY-NC</a:t>
            </a:r>
            <a:endParaRPr lang="it-IT" sz="700">
              <a:solidFill>
                <a:srgbClr val="FFFFFF"/>
              </a:solidFill>
            </a:endParaRPr>
          </a:p>
        </p:txBody>
      </p:sp>
    </p:spTree>
    <p:extLst>
      <p:ext uri="{BB962C8B-B14F-4D97-AF65-F5344CB8AC3E}">
        <p14:creationId xmlns:p14="http://schemas.microsoft.com/office/powerpoint/2010/main" val="8723183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descr="Immagine che contiene persona, posando, gruppo, figlio&#10;&#10;Descrizione generata automaticamente">
            <a:extLst>
              <a:ext uri="{FF2B5EF4-FFF2-40B4-BE49-F238E27FC236}">
                <a16:creationId xmlns:a16="http://schemas.microsoft.com/office/drawing/2014/main" xmlns="" id="{40BAC8D4-7EE7-4829-AE15-CF04200AC32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9191" r="1" b="6253"/>
          <a:stretch/>
        </p:blipFill>
        <p:spPr>
          <a:xfrm>
            <a:off x="-4243" y="10"/>
            <a:ext cx="12196243" cy="6857990"/>
          </a:xfrm>
          <a:prstGeom prst="rect">
            <a:avLst/>
          </a:prstGeom>
        </p:spPr>
      </p:pic>
      <p:sp>
        <p:nvSpPr>
          <p:cNvPr id="2" name="Titolo 1">
            <a:extLst>
              <a:ext uri="{FF2B5EF4-FFF2-40B4-BE49-F238E27FC236}">
                <a16:creationId xmlns:a16="http://schemas.microsoft.com/office/drawing/2014/main" xmlns="" id="{0DD82058-F5E3-44E6-AD19-6C649294797C}"/>
              </a:ext>
            </a:extLst>
          </p:cNvPr>
          <p:cNvSpPr>
            <a:spLocks noGrp="1"/>
          </p:cNvSpPr>
          <p:nvPr>
            <p:ph type="title"/>
          </p:nvPr>
        </p:nvSpPr>
        <p:spPr>
          <a:xfrm>
            <a:off x="643467" y="321734"/>
            <a:ext cx="10905066" cy="1135737"/>
          </a:xfrm>
        </p:spPr>
        <p:txBody>
          <a:bodyPr>
            <a:normAutofit/>
          </a:bodyPr>
          <a:lstStyle/>
          <a:p>
            <a:endParaRPr lang="it-IT" sz="3600"/>
          </a:p>
        </p:txBody>
      </p:sp>
      <p:sp>
        <p:nvSpPr>
          <p:cNvPr id="3" name="Segnaposto contenuto 2">
            <a:extLst>
              <a:ext uri="{FF2B5EF4-FFF2-40B4-BE49-F238E27FC236}">
                <a16:creationId xmlns:a16="http://schemas.microsoft.com/office/drawing/2014/main" xmlns="" id="{DE35F4DF-551D-449A-A051-03CFF2134BBC}"/>
              </a:ext>
            </a:extLst>
          </p:cNvPr>
          <p:cNvSpPr>
            <a:spLocks noGrp="1"/>
          </p:cNvSpPr>
          <p:nvPr>
            <p:ph idx="1"/>
          </p:nvPr>
        </p:nvSpPr>
        <p:spPr>
          <a:xfrm>
            <a:off x="643467" y="1782981"/>
            <a:ext cx="10905066" cy="4393982"/>
          </a:xfrm>
        </p:spPr>
        <p:txBody>
          <a:bodyPr>
            <a:normAutofit lnSpcReduction="10000"/>
          </a:bodyPr>
          <a:lstStyle/>
          <a:p>
            <a:r>
              <a:rPr lang="it-IT" sz="2000" b="0" i="0" dirty="0">
                <a:effectLst/>
                <a:latin typeface="Tahoma" panose="020B0604030504040204" pitchFamily="34" charset="0"/>
              </a:rPr>
              <a:t>290. «La famiglia si costituisce così come soggetto dell’azione pastorale attraverso l’annuncio esplicito del Vangelo e l’eredità di molteplici forme di testimonianza: la solidarietà verso i poveri, l’apertura alla diversità delle persone, la custodia del creato, la solidarietà morale e materiale verso le altre famiglie soprattutto verso le più bisognose, l’impegno per la promozione del bene comune anche mediante la trasformazione delle strutture sociali ingiuste, a partire dal territorio nel quale essa vive, praticando le opere di misericordia corporale e spirituale».</a:t>
            </a:r>
            <a:r>
              <a:rPr lang="it-IT" sz="2000" b="0" i="0" dirty="0">
                <a:effectLst/>
                <a:latin typeface="Tahoma" panose="020B0604030504040204" pitchFamily="34" charset="0"/>
                <a:hlinkClick r:id="rId4"/>
              </a:rPr>
              <a:t>[310]</a:t>
            </a:r>
            <a:r>
              <a:rPr lang="it-IT" sz="2000" b="0" i="0" dirty="0">
                <a:effectLst/>
                <a:latin typeface="Tahoma" panose="020B0604030504040204" pitchFamily="34" charset="0"/>
              </a:rPr>
              <a:t> </a:t>
            </a:r>
          </a:p>
          <a:p>
            <a:r>
              <a:rPr lang="it-IT" sz="2000" b="0" i="0" dirty="0">
                <a:effectLst/>
                <a:latin typeface="Tahoma" panose="020B0604030504040204" pitchFamily="34" charset="0"/>
              </a:rPr>
              <a:t>Ciò va collocato nel quadro della convinzione più preziosa dei cristiani: l’amore del Padre che ci sostiene e ci fa crescere, manifestato nel dono totale di Gesù, vivo tra noi, che ci rende capaci di affrontare uniti tutte le tempeste e tutte le fasi della vita. </a:t>
            </a:r>
          </a:p>
          <a:p>
            <a:r>
              <a:rPr lang="it-IT" sz="2000" b="0" i="0" dirty="0">
                <a:effectLst/>
                <a:latin typeface="Tahoma" panose="020B0604030504040204" pitchFamily="34" charset="0"/>
              </a:rPr>
              <a:t>Anche nel cuore di ogni famiglia bisogna far risuonare il </a:t>
            </a:r>
            <a:r>
              <a:rPr lang="it-IT" sz="2000" b="0" i="1" dirty="0" err="1">
                <a:effectLst/>
                <a:latin typeface="Tahoma" panose="020B0604030504040204" pitchFamily="34" charset="0"/>
              </a:rPr>
              <a:t>kerygma</a:t>
            </a:r>
            <a:r>
              <a:rPr lang="it-IT" sz="2000" b="0" i="0" dirty="0">
                <a:effectLst/>
                <a:latin typeface="Tahoma" panose="020B0604030504040204" pitchFamily="34" charset="0"/>
              </a:rPr>
              <a:t>, in ogni occasione opportuna e non opportuna, perché illumini il cammino. Tutti dovremmo poter dire, a partire dal vissuto nelle nostre famiglie: «Noi abbiamo creduto all’amore che Dio ha per noi» (</a:t>
            </a:r>
            <a:r>
              <a:rPr lang="it-IT" sz="2000" b="0" i="1" dirty="0">
                <a:effectLst/>
                <a:latin typeface="Tahoma" panose="020B0604030504040204" pitchFamily="34" charset="0"/>
              </a:rPr>
              <a:t>1 </a:t>
            </a:r>
            <a:r>
              <a:rPr lang="it-IT" sz="2000" b="0" i="1" dirty="0" err="1">
                <a:effectLst/>
                <a:latin typeface="Tahoma" panose="020B0604030504040204" pitchFamily="34" charset="0"/>
              </a:rPr>
              <a:t>Gv</a:t>
            </a:r>
            <a:r>
              <a:rPr lang="it-IT" sz="2000" b="0" i="0" dirty="0">
                <a:effectLst/>
                <a:latin typeface="Tahoma" panose="020B0604030504040204" pitchFamily="34" charset="0"/>
              </a:rPr>
              <a:t> 4,16). Solo a partire da questa esperienza, la pastorale familiare potrà ottenere che le famiglie siano al tempo stesso Chiese domestiche e fermento evangelizzatore nella società.</a:t>
            </a:r>
          </a:p>
          <a:p>
            <a:r>
              <a:rPr lang="it-IT" sz="2000" b="0" i="0" dirty="0">
                <a:effectLst/>
                <a:latin typeface="Tahoma" panose="020B0604030504040204" pitchFamily="34" charset="0"/>
              </a:rPr>
              <a:t> </a:t>
            </a:r>
          </a:p>
          <a:p>
            <a:endParaRPr lang="it-IT" sz="2000" dirty="0"/>
          </a:p>
        </p:txBody>
      </p:sp>
      <p:sp>
        <p:nvSpPr>
          <p:cNvPr id="24" name="Rectangle 23">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9287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xmlns="" id="{19159908-AD77-43AD-8C6E-5E49DF19D1BE}"/>
              </a:ext>
            </a:extLst>
          </p:cNvPr>
          <p:cNvSpPr>
            <a:spLocks noGrp="1"/>
          </p:cNvSpPr>
          <p:nvPr>
            <p:ph type="title"/>
          </p:nvPr>
        </p:nvSpPr>
        <p:spPr>
          <a:xfrm>
            <a:off x="841246" y="673770"/>
            <a:ext cx="3644489" cy="2414488"/>
          </a:xfrm>
        </p:spPr>
        <p:txBody>
          <a:bodyPr anchor="t">
            <a:normAutofit/>
          </a:bodyPr>
          <a:lstStyle/>
          <a:p>
            <a:r>
              <a:rPr lang="it-IT" sz="4200">
                <a:solidFill>
                  <a:srgbClr val="FFFFFF"/>
                </a:solidFill>
              </a:rPr>
              <a:t>AL 199-258: Alcune prospettive pastorali</a:t>
            </a:r>
          </a:p>
        </p:txBody>
      </p:sp>
      <p:sp>
        <p:nvSpPr>
          <p:cNvPr id="3" name="Segnaposto contenuto 2">
            <a:extLst>
              <a:ext uri="{FF2B5EF4-FFF2-40B4-BE49-F238E27FC236}">
                <a16:creationId xmlns:a16="http://schemas.microsoft.com/office/drawing/2014/main" xmlns="" id="{268EE5A8-13AF-418D-A6DA-90AD1D2E0EE1}"/>
              </a:ext>
            </a:extLst>
          </p:cNvPr>
          <p:cNvSpPr>
            <a:spLocks noGrp="1"/>
          </p:cNvSpPr>
          <p:nvPr>
            <p:ph idx="1"/>
          </p:nvPr>
        </p:nvSpPr>
        <p:spPr>
          <a:xfrm>
            <a:off x="6095999" y="882315"/>
            <a:ext cx="5254754" cy="5294647"/>
          </a:xfrm>
        </p:spPr>
        <p:txBody>
          <a:bodyPr>
            <a:normAutofit/>
          </a:bodyPr>
          <a:lstStyle/>
          <a:p>
            <a:r>
              <a:rPr lang="it-IT" sz="2200" b="0" i="0">
                <a:effectLst/>
                <a:latin typeface="Tahoma" panose="020B0604030504040204" pitchFamily="34" charset="0"/>
              </a:rPr>
              <a:t>200. I Padri sinodali hanno insistito sul fatto che le famiglie cristiane, per la grazia del sacramento nuziale, sono i principali soggetti della pastorale familiare, soprattutto offrendo «la testimonianza gioiosa dei coniugi e delle famiglie, chiese domestiche».</a:t>
            </a:r>
            <a:r>
              <a:rPr lang="it-IT" sz="2200" b="0" i="0">
                <a:effectLst/>
                <a:latin typeface="Tahoma" panose="020B0604030504040204" pitchFamily="34" charset="0"/>
                <a:hlinkClick r:id="rId2"/>
              </a:rPr>
              <a:t>[225]</a:t>
            </a:r>
            <a:r>
              <a:rPr lang="it-IT" sz="2200" b="0" i="0">
                <a:effectLst/>
                <a:latin typeface="Tahoma" panose="020B0604030504040204" pitchFamily="34" charset="0"/>
              </a:rPr>
              <a:t> Per questo hanno sottolineato che «si tratta di far sperimentare che il Vangelo della famiglia è gioia che “riempie il cuore e la vita intera”, perché in Cristo siamo “liberati dal peccato, dalla tristezza, dal vuoto interiore, dall’isolamento” (</a:t>
            </a:r>
            <a:r>
              <a:rPr lang="it-IT" sz="2200" b="0" i="1">
                <a:effectLst/>
                <a:latin typeface="Tahoma" panose="020B0604030504040204" pitchFamily="34" charset="0"/>
                <a:hlinkClick r:id="rId3"/>
              </a:rPr>
              <a:t>Evangelii gaudium</a:t>
            </a:r>
            <a:r>
              <a:rPr lang="it-IT" sz="2200" b="0" i="0">
                <a:effectLst/>
                <a:latin typeface="Tahoma" panose="020B0604030504040204" pitchFamily="34" charset="0"/>
              </a:rPr>
              <a:t>, 1).</a:t>
            </a:r>
            <a:endParaRPr lang="it-IT" sz="2200"/>
          </a:p>
        </p:txBody>
      </p:sp>
    </p:spTree>
    <p:extLst>
      <p:ext uri="{BB962C8B-B14F-4D97-AF65-F5344CB8AC3E}">
        <p14:creationId xmlns:p14="http://schemas.microsoft.com/office/powerpoint/2010/main" val="51723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8AD155A3-0076-4380-9197-3384215298DC}"/>
              </a:ext>
            </a:extLst>
          </p:cNvPr>
          <p:cNvSpPr>
            <a:spLocks noGrp="1"/>
          </p:cNvSpPr>
          <p:nvPr>
            <p:ph type="title"/>
          </p:nvPr>
        </p:nvSpPr>
        <p:spPr>
          <a:xfrm>
            <a:off x="686834" y="1153572"/>
            <a:ext cx="3200400" cy="4461163"/>
          </a:xfrm>
        </p:spPr>
        <p:txBody>
          <a:bodyPr>
            <a:normAutofit/>
          </a:bodyPr>
          <a:lstStyle/>
          <a:p>
            <a:r>
              <a:rPr lang="it-IT">
                <a:solidFill>
                  <a:srgbClr val="FFFFFF"/>
                </a:solidFill>
              </a:rPr>
              <a:t>Il matrimonio e famiglia come vera e propria vocazione</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DA00F4DB-F21D-4C0B-B748-4FA8083BDC1A}"/>
              </a:ext>
            </a:extLst>
          </p:cNvPr>
          <p:cNvSpPr>
            <a:spLocks noGrp="1"/>
          </p:cNvSpPr>
          <p:nvPr>
            <p:ph idx="1"/>
          </p:nvPr>
        </p:nvSpPr>
        <p:spPr>
          <a:xfrm>
            <a:off x="4447308" y="591344"/>
            <a:ext cx="6906491" cy="5585619"/>
          </a:xfrm>
        </p:spPr>
        <p:txBody>
          <a:bodyPr anchor="ctr">
            <a:normAutofit/>
          </a:bodyPr>
          <a:lstStyle/>
          <a:p>
            <a:r>
              <a:rPr lang="it-IT" sz="2000"/>
              <a:t>In realtà è tutto il capitolo III: </a:t>
            </a:r>
            <a:r>
              <a:rPr lang="it-IT" sz="2000" i="1"/>
              <a:t>lo sguardo rivolto a Gesù: la vocazione della famiglia</a:t>
            </a:r>
          </a:p>
          <a:p>
            <a:r>
              <a:rPr lang="it-IT" sz="2000" i="1"/>
              <a:t>Sintetico il </a:t>
            </a:r>
            <a:r>
              <a:rPr lang="it-IT" sz="2000" b="0" i="0">
                <a:effectLst/>
                <a:latin typeface="Tahoma" panose="020B0604030504040204" pitchFamily="34" charset="0"/>
              </a:rPr>
              <a:t>72. Il sacramento del matrimonio non è una convenzione sociale, un rito vuoto o il mero segno esterno di un impegno. Il sacramento è un dono per la santificazione e la salvezza degli sposi, perché «la loro reciproca appartenenza è la rappresentazione reale, per il tramite del segno sacramentale, del rapporto stesso di Cristo con la Chiesa. Gli sposi sono pertanto il richiamo permanente per la Chiesa di ciò che è accaduto sulla Croce; sono l’uno per l’altra, e per i figli, testimoni della salvezza, di cui il sacramento li rende partecipi».</a:t>
            </a:r>
            <a:r>
              <a:rPr lang="it-IT" sz="2000" b="0" i="0">
                <a:effectLst/>
                <a:latin typeface="Tahoma" panose="020B0604030504040204" pitchFamily="34" charset="0"/>
                <a:hlinkClick r:id="rId2"/>
              </a:rPr>
              <a:t>[64]</a:t>
            </a:r>
            <a:r>
              <a:rPr lang="it-IT" sz="2000" b="0" i="0">
                <a:effectLst/>
                <a:latin typeface="Tahoma" panose="020B0604030504040204" pitchFamily="34" charset="0"/>
              </a:rPr>
              <a:t> Il matrimonio è una vocazione, in quanto è una risposta alla specifica chiamata a vivere l’amore coniugale come segno imperfetto dell’amore tra Cristo e la Chiesa. Pertanto, la decisione di sposarsi e di formare una famiglia dev’essere frutto di un discernimento vocazionale.</a:t>
            </a:r>
            <a:endParaRPr lang="it-IT" sz="2000" i="1"/>
          </a:p>
        </p:txBody>
      </p:sp>
    </p:spTree>
    <p:extLst>
      <p:ext uri="{BB962C8B-B14F-4D97-AF65-F5344CB8AC3E}">
        <p14:creationId xmlns:p14="http://schemas.microsoft.com/office/powerpoint/2010/main" val="370172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960F68EC-1D4E-4EF5-B5F0-D4CB71F4CAEA}"/>
              </a:ext>
            </a:extLst>
          </p:cNvPr>
          <p:cNvSpPr>
            <a:spLocks noGrp="1"/>
          </p:cNvSpPr>
          <p:nvPr>
            <p:ph type="title"/>
          </p:nvPr>
        </p:nvSpPr>
        <p:spPr>
          <a:xfrm>
            <a:off x="838200" y="673770"/>
            <a:ext cx="3220329" cy="2027227"/>
          </a:xfrm>
        </p:spPr>
        <p:txBody>
          <a:bodyPr anchor="t">
            <a:normAutofit fontScale="90000"/>
          </a:bodyPr>
          <a:lstStyle/>
          <a:p>
            <a:r>
              <a:rPr lang="it-IT" sz="2600" dirty="0">
                <a:solidFill>
                  <a:srgbClr val="FFFFFF"/>
                </a:solidFill>
              </a:rPr>
              <a:t>Perché questi passaggi sono decisivi per una immagine rinnovata di Chiesa? Cosa implicano queste affermazioni?</a:t>
            </a:r>
          </a:p>
        </p:txBody>
      </p:sp>
      <p:graphicFrame>
        <p:nvGraphicFramePr>
          <p:cNvPr id="5" name="Segnaposto contenuto 2">
            <a:extLst>
              <a:ext uri="{FF2B5EF4-FFF2-40B4-BE49-F238E27FC236}">
                <a16:creationId xmlns:a16="http://schemas.microsoft.com/office/drawing/2014/main" xmlns="" id="{19FF6EF1-7116-4C41-85B5-8B756BEFE13A}"/>
              </a:ext>
            </a:extLst>
          </p:cNvPr>
          <p:cNvGraphicFramePr>
            <a:graphicFrameLocks noGrp="1"/>
          </p:cNvGraphicFramePr>
          <p:nvPr>
            <p:ph idx="1"/>
            <p:extLst>
              <p:ext uri="{D42A27DB-BD31-4B8C-83A1-F6EECF244321}">
                <p14:modId xmlns:p14="http://schemas.microsoft.com/office/powerpoint/2010/main" val="4234626446"/>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28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2F8B98D-DCE2-432B-8538-F909EDBD139D}"/>
              </a:ext>
            </a:extLst>
          </p:cNvPr>
          <p:cNvSpPr>
            <a:spLocks noGrp="1"/>
          </p:cNvSpPr>
          <p:nvPr>
            <p:ph type="title" idx="4294967295"/>
          </p:nvPr>
        </p:nvSpPr>
        <p:spPr>
          <a:xfrm>
            <a:off x="0" y="457200"/>
            <a:ext cx="3932238" cy="1600200"/>
          </a:xfrm>
        </p:spPr>
        <p:txBody>
          <a:bodyPr anchor="b">
            <a:normAutofit fontScale="90000"/>
          </a:bodyPr>
          <a:lstStyle/>
          <a:p>
            <a:r>
              <a:rPr lang="it-IT" sz="5400"/>
              <a:t>Emblematica la questione vocazionale</a:t>
            </a:r>
          </a:p>
        </p:txBody>
      </p:sp>
      <p:graphicFrame>
        <p:nvGraphicFramePr>
          <p:cNvPr id="5" name="Segnaposto contenuto 2">
            <a:extLst>
              <a:ext uri="{FF2B5EF4-FFF2-40B4-BE49-F238E27FC236}">
                <a16:creationId xmlns:a16="http://schemas.microsoft.com/office/drawing/2014/main" xmlns="" id="{DD38D4C4-0FF9-49B3-945D-1C9E1458B8A9}"/>
              </a:ext>
            </a:extLst>
          </p:cNvPr>
          <p:cNvGraphicFramePr>
            <a:graphicFrameLocks noGrp="1"/>
          </p:cNvGraphicFramePr>
          <p:nvPr>
            <p:ph idx="4294967295"/>
            <p:extLst>
              <p:ext uri="{D42A27DB-BD31-4B8C-83A1-F6EECF244321}">
                <p14:modId xmlns:p14="http://schemas.microsoft.com/office/powerpoint/2010/main" val="4147867950"/>
              </p:ext>
            </p:extLst>
          </p:nvPr>
        </p:nvGraphicFramePr>
        <p:xfrm>
          <a:off x="4696287" y="457200"/>
          <a:ext cx="7495713" cy="5783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Immagine che contiene esterni, terra, albero, persona&#10;&#10;Descrizione generata automaticamente">
            <a:extLst>
              <a:ext uri="{FF2B5EF4-FFF2-40B4-BE49-F238E27FC236}">
                <a16:creationId xmlns:a16="http://schemas.microsoft.com/office/drawing/2014/main" xmlns="" id="{409C4A18-3059-4986-894F-3159D38DD812}"/>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14772" r="643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6" name="CasellaDiTesto 5">
            <a:extLst>
              <a:ext uri="{FF2B5EF4-FFF2-40B4-BE49-F238E27FC236}">
                <a16:creationId xmlns:a16="http://schemas.microsoft.com/office/drawing/2014/main" xmlns="" id="{E3FD51BA-9ACE-4A49-89D5-47084466CD38}"/>
              </a:ext>
            </a:extLst>
          </p:cNvPr>
          <p:cNvSpPr txBox="1"/>
          <p:nvPr/>
        </p:nvSpPr>
        <p:spPr>
          <a:xfrm>
            <a:off x="9511459" y="6657945"/>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8" tooltip="https://pt.wikipedia.org/wiki/Ordem_das_Clarissas">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9" tooltip="https://creativecommons.org/licenses/by-sa/3.0/">
                  <a:extLst>
                    <a:ext uri="{A12FA001-AC4F-418D-AE19-62706E023703}">
                      <ahyp:hlinkClr xmlns:ahyp="http://schemas.microsoft.com/office/drawing/2018/hyperlinkcolor" xmlns="" val="tx"/>
                    </a:ext>
                  </a:extLst>
                </a:hlinkClick>
              </a:rPr>
              <a:t>CC BY-SA</a:t>
            </a:r>
            <a:endParaRPr lang="it-IT" sz="700">
              <a:solidFill>
                <a:srgbClr val="FFFFFF"/>
              </a:solidFill>
            </a:endParaRPr>
          </a:p>
        </p:txBody>
      </p:sp>
    </p:spTree>
    <p:extLst>
      <p:ext uri="{BB962C8B-B14F-4D97-AF65-F5344CB8AC3E}">
        <p14:creationId xmlns:p14="http://schemas.microsoft.com/office/powerpoint/2010/main" val="233114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C3DEBB2-D54E-470C-86B3-631BDDF6C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45820"/>
            <a:ext cx="6087194"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268033CC-D08D-4609-83FF-2537764F4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26915" y="844868"/>
            <a:ext cx="8465085" cy="5167312"/>
          </a:xfrm>
          <a:custGeom>
            <a:avLst/>
            <a:gdLst>
              <a:gd name="connsiteX0" fmla="*/ 2612652 w 8465085"/>
              <a:gd name="connsiteY0" fmla="*/ 0 h 5167312"/>
              <a:gd name="connsiteX1" fmla="*/ 7243482 w 8465085"/>
              <a:gd name="connsiteY1" fmla="*/ 0 h 5167312"/>
              <a:gd name="connsiteX2" fmla="*/ 8465085 w 8465085"/>
              <a:gd name="connsiteY2" fmla="*/ 0 h 5167312"/>
              <a:gd name="connsiteX3" fmla="*/ 8465085 w 8465085"/>
              <a:gd name="connsiteY3" fmla="*/ 5167312 h 5167312"/>
              <a:gd name="connsiteX4" fmla="*/ 7243482 w 8465085"/>
              <a:gd name="connsiteY4" fmla="*/ 5167312 h 5167312"/>
              <a:gd name="connsiteX5" fmla="*/ 221324 w 8465085"/>
              <a:gd name="connsiteY5" fmla="*/ 5167312 h 5167312"/>
              <a:gd name="connsiteX6" fmla="*/ 2615203 w 8465085"/>
              <a:gd name="connsiteY6" fmla="*/ 952 h 5167312"/>
              <a:gd name="connsiteX7" fmla="*/ 2612652 w 8465085"/>
              <a:gd name="connsiteY7" fmla="*/ 952 h 5167312"/>
              <a:gd name="connsiteX8" fmla="*/ 0 w 8465085"/>
              <a:gd name="connsiteY8" fmla="*/ 0 h 5167312"/>
              <a:gd name="connsiteX9" fmla="*/ 2274554 w 8465085"/>
              <a:gd name="connsiteY9" fmla="*/ 0 h 5167312"/>
              <a:gd name="connsiteX10" fmla="*/ 2274554 w 8465085"/>
              <a:gd name="connsiteY10" fmla="*/ 952 h 5167312"/>
              <a:gd name="connsiteX11" fmla="*/ 0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2612652" y="0"/>
                </a:moveTo>
                <a:lnTo>
                  <a:pt x="7243482" y="0"/>
                </a:lnTo>
                <a:lnTo>
                  <a:pt x="8465085" y="0"/>
                </a:lnTo>
                <a:lnTo>
                  <a:pt x="8465085" y="5167312"/>
                </a:lnTo>
                <a:lnTo>
                  <a:pt x="7243482" y="5167312"/>
                </a:lnTo>
                <a:lnTo>
                  <a:pt x="221324" y="5167312"/>
                </a:lnTo>
                <a:lnTo>
                  <a:pt x="2615203" y="952"/>
                </a:lnTo>
                <a:lnTo>
                  <a:pt x="2612652" y="952"/>
                </a:lnTo>
                <a:close/>
                <a:moveTo>
                  <a:pt x="0" y="0"/>
                </a:moveTo>
                <a:lnTo>
                  <a:pt x="2274554" y="0"/>
                </a:lnTo>
                <a:lnTo>
                  <a:pt x="2274554" y="952"/>
                </a:lnTo>
                <a:lnTo>
                  <a:pt x="0" y="952"/>
                </a:lnTo>
                <a:close/>
              </a:path>
            </a:pathLst>
          </a:custGeom>
          <a:solidFill>
            <a:srgbClr val="ABAD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3E95AC7D-D6A0-4A6F-BDB4-04AC8B6E59D4}"/>
              </a:ext>
            </a:extLst>
          </p:cNvPr>
          <p:cNvSpPr>
            <a:spLocks noGrp="1"/>
          </p:cNvSpPr>
          <p:nvPr>
            <p:ph type="title"/>
          </p:nvPr>
        </p:nvSpPr>
        <p:spPr>
          <a:xfrm>
            <a:off x="838199" y="1841614"/>
            <a:ext cx="3409508" cy="3173819"/>
          </a:xfrm>
        </p:spPr>
        <p:txBody>
          <a:bodyPr>
            <a:normAutofit/>
          </a:bodyPr>
          <a:lstStyle/>
          <a:p>
            <a:r>
              <a:rPr lang="it-IT">
                <a:solidFill>
                  <a:schemeClr val="bg1"/>
                </a:solidFill>
              </a:rPr>
              <a:t>L’annosa eredità moderna</a:t>
            </a:r>
          </a:p>
        </p:txBody>
      </p:sp>
      <p:sp>
        <p:nvSpPr>
          <p:cNvPr id="3" name="Segnaposto contenuto 2">
            <a:extLst>
              <a:ext uri="{FF2B5EF4-FFF2-40B4-BE49-F238E27FC236}">
                <a16:creationId xmlns:a16="http://schemas.microsoft.com/office/drawing/2014/main" xmlns="" id="{F4946ADB-7583-4B58-AD62-A60E85FD9A1B}"/>
              </a:ext>
            </a:extLst>
          </p:cNvPr>
          <p:cNvSpPr>
            <a:spLocks noGrp="1"/>
          </p:cNvSpPr>
          <p:nvPr>
            <p:ph idx="1"/>
          </p:nvPr>
        </p:nvSpPr>
        <p:spPr>
          <a:xfrm>
            <a:off x="6096000" y="1137208"/>
            <a:ext cx="5257800" cy="4582632"/>
          </a:xfrm>
        </p:spPr>
        <p:txBody>
          <a:bodyPr anchor="ctr">
            <a:normAutofit/>
          </a:bodyPr>
          <a:lstStyle/>
          <a:p>
            <a:r>
              <a:rPr lang="it-IT" sz="1700"/>
              <a:t>Immagine di Chiesa nel medioevo: fortemente gerarchizzata ma anche fortemente concatenata nell’unità delle diverse forme e stati di vita</a:t>
            </a:r>
          </a:p>
          <a:p>
            <a:endParaRPr lang="it-IT" sz="1700"/>
          </a:p>
          <a:p>
            <a:r>
              <a:rPr lang="it-IT" sz="1700"/>
              <a:t>L’epoca moderna introduce una immagine di vocazione fortemente segnata dalle figure esclusive</a:t>
            </a:r>
          </a:p>
          <a:p>
            <a:pPr lvl="1"/>
            <a:r>
              <a:rPr lang="it-IT" sz="1700"/>
              <a:t>La riforma protestante: forte visione battesimale del sacerdozio, visione non sacramentale del matrimonio</a:t>
            </a:r>
          </a:p>
          <a:p>
            <a:pPr lvl="1"/>
            <a:r>
              <a:rPr lang="it-IT" sz="1700"/>
              <a:t>La riforma tridentina: </a:t>
            </a:r>
          </a:p>
          <a:p>
            <a:pPr lvl="2"/>
            <a:r>
              <a:rPr lang="it-IT" sz="1700"/>
              <a:t>Forte accentuazione del sacerdozio ministeriale</a:t>
            </a:r>
          </a:p>
          <a:p>
            <a:pPr lvl="2"/>
            <a:r>
              <a:rPr lang="it-IT" sz="1700"/>
              <a:t>Eccellenza della verginità sul matrimonio, visione sacramentale del matrimonio ma colto come istituto naturale elevato a sacramento da nostro Signore</a:t>
            </a:r>
          </a:p>
        </p:txBody>
      </p:sp>
    </p:spTree>
    <p:extLst>
      <p:ext uri="{BB962C8B-B14F-4D97-AF65-F5344CB8AC3E}">
        <p14:creationId xmlns:p14="http://schemas.microsoft.com/office/powerpoint/2010/main" val="316031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85D409E-7726-442F-A465-46D7014235A6}"/>
              </a:ext>
            </a:extLst>
          </p:cNvPr>
          <p:cNvSpPr>
            <a:spLocks noGrp="1"/>
          </p:cNvSpPr>
          <p:nvPr>
            <p:ph type="title"/>
          </p:nvPr>
        </p:nvSpPr>
        <p:spPr>
          <a:xfrm>
            <a:off x="742950" y="274638"/>
            <a:ext cx="9467850" cy="1143000"/>
          </a:xfrm>
        </p:spPr>
        <p:txBody>
          <a:bodyPr wrap="square" anchor="ctr">
            <a:normAutofit/>
          </a:bodyPr>
          <a:lstStyle/>
          <a:p>
            <a:pPr algn="ctr">
              <a:lnSpc>
                <a:spcPct val="90000"/>
              </a:lnSpc>
            </a:pPr>
            <a:r>
              <a:rPr lang="it-IT" altLang="it-IT" sz="3700" dirty="0"/>
              <a:t>Eccellenza della verginità sul matrimonio</a:t>
            </a:r>
            <a:endParaRPr lang="it-IT" sz="3700" dirty="0"/>
          </a:p>
        </p:txBody>
      </p:sp>
      <p:sp>
        <p:nvSpPr>
          <p:cNvPr id="8" name="Text Placeholder 2">
            <a:extLst>
              <a:ext uri="{FF2B5EF4-FFF2-40B4-BE49-F238E27FC236}">
                <a16:creationId xmlns:a16="http://schemas.microsoft.com/office/drawing/2014/main" xmlns="" id="{0132F4B6-E87F-4A79-92CA-85146D247ABA}"/>
              </a:ext>
            </a:extLst>
          </p:cNvPr>
          <p:cNvSpPr>
            <a:spLocks noGrp="1"/>
          </p:cNvSpPr>
          <p:nvPr>
            <p:ph type="body" idx="1"/>
          </p:nvPr>
        </p:nvSpPr>
        <p:spPr>
          <a:xfrm>
            <a:off x="1981200" y="1535113"/>
            <a:ext cx="4040188" cy="639762"/>
          </a:xfrm>
        </p:spPr>
        <p:txBody>
          <a:bodyPr>
            <a:normAutofit fontScale="92500" lnSpcReduction="10000"/>
          </a:bodyPr>
          <a:lstStyle/>
          <a:p>
            <a:r>
              <a:rPr lang="it-IT" altLang="it-IT" dirty="0"/>
              <a:t>Canone 10 del decreto sul matrimonio:</a:t>
            </a:r>
          </a:p>
        </p:txBody>
      </p:sp>
      <p:sp>
        <p:nvSpPr>
          <p:cNvPr id="3" name="Segnaposto contenuto 2">
            <a:extLst>
              <a:ext uri="{FF2B5EF4-FFF2-40B4-BE49-F238E27FC236}">
                <a16:creationId xmlns:a16="http://schemas.microsoft.com/office/drawing/2014/main" xmlns="" id="{3DF664B6-724C-4208-9EC2-1CA679395A8A}"/>
              </a:ext>
            </a:extLst>
          </p:cNvPr>
          <p:cNvSpPr>
            <a:spLocks noGrp="1"/>
          </p:cNvSpPr>
          <p:nvPr>
            <p:ph sz="half" idx="2"/>
          </p:nvPr>
        </p:nvSpPr>
        <p:spPr>
          <a:xfrm>
            <a:off x="1981200" y="2174875"/>
            <a:ext cx="4040188" cy="3951288"/>
          </a:xfrm>
        </p:spPr>
        <p:txBody>
          <a:bodyPr wrap="square" anchor="t">
            <a:normAutofit/>
          </a:bodyPr>
          <a:lstStyle/>
          <a:p>
            <a:pPr eaLnBrk="1" hangingPunct="1">
              <a:buFontTx/>
              <a:buChar char="-"/>
            </a:pPr>
            <a:r>
              <a:rPr lang="it-IT" altLang="it-IT" sz="2200" i="1" dirty="0"/>
              <a:t>«si </a:t>
            </a:r>
            <a:r>
              <a:rPr lang="it-IT" altLang="it-IT" sz="2200" i="1" dirty="0" err="1"/>
              <a:t>quis</a:t>
            </a:r>
            <a:r>
              <a:rPr lang="it-IT" altLang="it-IT" sz="2200" i="1" dirty="0"/>
              <a:t> </a:t>
            </a:r>
            <a:r>
              <a:rPr lang="it-IT" altLang="it-IT" sz="2200" i="1" dirty="0" err="1"/>
              <a:t>dixerit</a:t>
            </a:r>
            <a:r>
              <a:rPr lang="it-IT" altLang="it-IT" sz="2200" i="1" dirty="0"/>
              <a:t> </a:t>
            </a:r>
            <a:r>
              <a:rPr lang="it-IT" altLang="it-IT" sz="2200" i="1" dirty="0" err="1"/>
              <a:t>statum</a:t>
            </a:r>
            <a:r>
              <a:rPr lang="it-IT" altLang="it-IT" sz="2200" i="1" dirty="0"/>
              <a:t> </a:t>
            </a:r>
            <a:r>
              <a:rPr lang="it-IT" altLang="it-IT" sz="2200" i="1" dirty="0" err="1"/>
              <a:t>coniugalem</a:t>
            </a:r>
            <a:r>
              <a:rPr lang="it-IT" altLang="it-IT" sz="2200" i="1" dirty="0"/>
              <a:t> </a:t>
            </a:r>
            <a:r>
              <a:rPr lang="it-IT" altLang="it-IT" sz="2200" i="1" dirty="0" err="1"/>
              <a:t>anteponendum</a:t>
            </a:r>
            <a:r>
              <a:rPr lang="it-IT" altLang="it-IT" sz="2200" i="1" dirty="0"/>
              <a:t> esse statui </a:t>
            </a:r>
            <a:r>
              <a:rPr lang="it-IT" altLang="it-IT" sz="2200" i="1" dirty="0" err="1"/>
              <a:t>virginitatis</a:t>
            </a:r>
            <a:r>
              <a:rPr lang="it-IT" altLang="it-IT" sz="2200" i="1" dirty="0"/>
              <a:t> </a:t>
            </a:r>
            <a:r>
              <a:rPr lang="it-IT" altLang="it-IT" sz="2200" i="1" dirty="0" err="1"/>
              <a:t>vel</a:t>
            </a:r>
            <a:r>
              <a:rPr lang="it-IT" altLang="it-IT" sz="2200" i="1" dirty="0"/>
              <a:t> </a:t>
            </a:r>
            <a:r>
              <a:rPr lang="it-IT" altLang="it-IT" sz="2200" i="1" dirty="0" err="1"/>
              <a:t>caelibatus</a:t>
            </a:r>
            <a:r>
              <a:rPr lang="it-IT" altLang="it-IT" sz="2200" i="1" dirty="0"/>
              <a:t>, et non esse </a:t>
            </a:r>
            <a:r>
              <a:rPr lang="it-IT" altLang="it-IT" sz="2200" i="1" dirty="0" err="1"/>
              <a:t>melius</a:t>
            </a:r>
            <a:r>
              <a:rPr lang="it-IT" altLang="it-IT" sz="2200" i="1" dirty="0"/>
              <a:t> </a:t>
            </a:r>
            <a:r>
              <a:rPr lang="it-IT" altLang="it-IT" sz="2200" i="1" dirty="0" err="1"/>
              <a:t>ac</a:t>
            </a:r>
            <a:r>
              <a:rPr lang="it-IT" altLang="it-IT" sz="2200" i="1" dirty="0"/>
              <a:t> </a:t>
            </a:r>
            <a:r>
              <a:rPr lang="it-IT" altLang="it-IT" sz="2200" i="1" dirty="0" err="1"/>
              <a:t>beatius</a:t>
            </a:r>
            <a:r>
              <a:rPr lang="it-IT" altLang="it-IT" sz="2200" i="1" dirty="0"/>
              <a:t> </a:t>
            </a:r>
            <a:r>
              <a:rPr lang="it-IT" altLang="it-IT" sz="2200" i="1" dirty="0" err="1"/>
              <a:t>manere</a:t>
            </a:r>
            <a:r>
              <a:rPr lang="it-IT" altLang="it-IT" sz="2200" i="1" dirty="0"/>
              <a:t> in </a:t>
            </a:r>
            <a:r>
              <a:rPr lang="it-IT" altLang="it-IT" sz="2200" i="1" dirty="0" err="1"/>
              <a:t>verginitate</a:t>
            </a:r>
            <a:r>
              <a:rPr lang="it-IT" altLang="it-IT" sz="2200" i="1" dirty="0"/>
              <a:t> aut </a:t>
            </a:r>
            <a:r>
              <a:rPr lang="it-IT" altLang="it-IT" sz="2200" i="1" dirty="0" err="1"/>
              <a:t>caelibatu</a:t>
            </a:r>
            <a:r>
              <a:rPr lang="it-IT" altLang="it-IT" sz="2200" i="1" dirty="0"/>
              <a:t> </a:t>
            </a:r>
            <a:r>
              <a:rPr lang="it-IT" altLang="it-IT" sz="2200" i="1" dirty="0" err="1"/>
              <a:t>quam</a:t>
            </a:r>
            <a:r>
              <a:rPr lang="it-IT" altLang="it-IT" sz="2200" i="1" dirty="0"/>
              <a:t> </a:t>
            </a:r>
            <a:r>
              <a:rPr lang="it-IT" altLang="it-IT" sz="2200" i="1" dirty="0" err="1"/>
              <a:t>iungi</a:t>
            </a:r>
            <a:r>
              <a:rPr lang="it-IT" altLang="it-IT" sz="2200" i="1" dirty="0"/>
              <a:t> matrimonio: </a:t>
            </a:r>
            <a:r>
              <a:rPr lang="it-IT" altLang="it-IT" sz="2200" i="1" dirty="0" err="1"/>
              <a:t>anathema</a:t>
            </a:r>
            <a:r>
              <a:rPr lang="it-IT" altLang="it-IT" sz="2200" i="1" dirty="0"/>
              <a:t> </a:t>
            </a:r>
            <a:r>
              <a:rPr lang="it-IT" altLang="it-IT" sz="2200" i="1" dirty="0" err="1"/>
              <a:t>sit</a:t>
            </a:r>
            <a:r>
              <a:rPr lang="it-IT" altLang="it-IT" sz="2200" i="1" dirty="0"/>
              <a:t>»: DS 1810</a:t>
            </a:r>
            <a:r>
              <a:rPr lang="it-IT" altLang="it-IT" sz="2200" dirty="0"/>
              <a:t> </a:t>
            </a:r>
          </a:p>
          <a:p>
            <a:endParaRPr lang="it-IT" sz="2200" dirty="0"/>
          </a:p>
        </p:txBody>
      </p:sp>
      <p:sp>
        <p:nvSpPr>
          <p:cNvPr id="10" name="Text Placeholder 4">
            <a:extLst>
              <a:ext uri="{FF2B5EF4-FFF2-40B4-BE49-F238E27FC236}">
                <a16:creationId xmlns:a16="http://schemas.microsoft.com/office/drawing/2014/main" xmlns="" id="{5D07C4CA-A6A7-41D9-B1A7-1E5D7150A641}"/>
              </a:ext>
            </a:extLst>
          </p:cNvPr>
          <p:cNvSpPr>
            <a:spLocks noGrp="1"/>
          </p:cNvSpPr>
          <p:nvPr>
            <p:ph type="body" sz="quarter" idx="3"/>
          </p:nvPr>
        </p:nvSpPr>
        <p:spPr>
          <a:xfrm>
            <a:off x="6169026" y="1535113"/>
            <a:ext cx="4041775" cy="639762"/>
          </a:xfrm>
        </p:spPr>
        <p:txBody>
          <a:bodyPr>
            <a:normAutofit/>
          </a:bodyPr>
          <a:lstStyle/>
          <a:p>
            <a:endParaRPr lang="en-US"/>
          </a:p>
        </p:txBody>
      </p:sp>
      <p:sp>
        <p:nvSpPr>
          <p:cNvPr id="12" name="Content Placeholder 5">
            <a:extLst>
              <a:ext uri="{FF2B5EF4-FFF2-40B4-BE49-F238E27FC236}">
                <a16:creationId xmlns:a16="http://schemas.microsoft.com/office/drawing/2014/main" xmlns="" id="{CFC8E544-B39C-4183-9298-265388A1D8F0}"/>
              </a:ext>
            </a:extLst>
          </p:cNvPr>
          <p:cNvSpPr>
            <a:spLocks noGrp="1"/>
          </p:cNvSpPr>
          <p:nvPr>
            <p:ph sz="quarter" idx="4"/>
          </p:nvPr>
        </p:nvSpPr>
        <p:spPr>
          <a:xfrm>
            <a:off x="6169026" y="2174875"/>
            <a:ext cx="4041775" cy="3951288"/>
          </a:xfrm>
        </p:spPr>
        <p:txBody>
          <a:bodyPr/>
          <a:lstStyle/>
          <a:p>
            <a:r>
              <a:rPr lang="en-US" dirty="0"/>
              <a:t>Se </a:t>
            </a:r>
            <a:r>
              <a:rPr lang="en-US" dirty="0" err="1"/>
              <a:t>qualcuno</a:t>
            </a:r>
            <a:r>
              <a:rPr lang="en-US" dirty="0"/>
              <a:t> </a:t>
            </a:r>
            <a:r>
              <a:rPr lang="en-US" dirty="0" err="1"/>
              <a:t>dirà</a:t>
            </a:r>
            <a:r>
              <a:rPr lang="en-US" dirty="0"/>
              <a:t> </a:t>
            </a:r>
            <a:r>
              <a:rPr lang="en-US" dirty="0" err="1"/>
              <a:t>che</a:t>
            </a:r>
            <a:r>
              <a:rPr lang="en-US" dirty="0"/>
              <a:t> il </a:t>
            </a:r>
            <a:r>
              <a:rPr lang="en-US" dirty="0" err="1"/>
              <a:t>matrimonio</a:t>
            </a:r>
            <a:r>
              <a:rPr lang="en-US" dirty="0"/>
              <a:t> è da </a:t>
            </a:r>
            <a:r>
              <a:rPr lang="en-US" dirty="0" err="1"/>
              <a:t>preferirsi</a:t>
            </a:r>
            <a:r>
              <a:rPr lang="en-US" dirty="0"/>
              <a:t> </a:t>
            </a:r>
            <a:r>
              <a:rPr lang="en-US" dirty="0" err="1"/>
              <a:t>alla</a:t>
            </a:r>
            <a:r>
              <a:rPr lang="en-US" dirty="0"/>
              <a:t> </a:t>
            </a:r>
            <a:r>
              <a:rPr lang="en-US" dirty="0" err="1"/>
              <a:t>verginità</a:t>
            </a:r>
            <a:r>
              <a:rPr lang="en-US" dirty="0"/>
              <a:t> o al </a:t>
            </a:r>
            <a:r>
              <a:rPr lang="en-US" dirty="0" err="1"/>
              <a:t>celibato</a:t>
            </a:r>
            <a:r>
              <a:rPr lang="en-US" dirty="0"/>
              <a:t> e </a:t>
            </a:r>
            <a:r>
              <a:rPr lang="en-US" dirty="0" err="1"/>
              <a:t>che</a:t>
            </a:r>
            <a:r>
              <a:rPr lang="en-US" dirty="0"/>
              <a:t> non è </a:t>
            </a:r>
            <a:r>
              <a:rPr lang="en-US" dirty="0" err="1"/>
              <a:t>cosa</a:t>
            </a:r>
            <a:r>
              <a:rPr lang="en-US" dirty="0"/>
              <a:t> </a:t>
            </a:r>
            <a:r>
              <a:rPr lang="en-US" dirty="0" err="1"/>
              <a:t>migliore</a:t>
            </a:r>
            <a:r>
              <a:rPr lang="en-US" dirty="0"/>
              <a:t> e </a:t>
            </a:r>
            <a:r>
              <a:rPr lang="en-US" dirty="0" err="1"/>
              <a:t>più</a:t>
            </a:r>
            <a:r>
              <a:rPr lang="en-US" dirty="0"/>
              <a:t> </a:t>
            </a:r>
            <a:r>
              <a:rPr lang="en-US" dirty="0" err="1"/>
              <a:t>felice</a:t>
            </a:r>
            <a:r>
              <a:rPr lang="en-US" dirty="0"/>
              <a:t> </a:t>
            </a:r>
            <a:r>
              <a:rPr lang="en-US" dirty="0" err="1"/>
              <a:t>rimanere</a:t>
            </a:r>
            <a:r>
              <a:rPr lang="en-US" dirty="0"/>
              <a:t> </a:t>
            </a:r>
            <a:r>
              <a:rPr lang="en-US" dirty="0" err="1"/>
              <a:t>rimanere</a:t>
            </a:r>
            <a:r>
              <a:rPr lang="en-US" dirty="0"/>
              <a:t> </a:t>
            </a:r>
            <a:r>
              <a:rPr lang="en-US" dirty="0" err="1"/>
              <a:t>nella</a:t>
            </a:r>
            <a:r>
              <a:rPr lang="en-US" dirty="0"/>
              <a:t> </a:t>
            </a:r>
            <a:r>
              <a:rPr lang="en-US" dirty="0" err="1"/>
              <a:t>verginità</a:t>
            </a:r>
            <a:r>
              <a:rPr lang="en-US" dirty="0"/>
              <a:t> e </a:t>
            </a:r>
            <a:r>
              <a:rPr lang="en-US" dirty="0" err="1"/>
              <a:t>nel</a:t>
            </a:r>
            <a:r>
              <a:rPr lang="en-US" dirty="0"/>
              <a:t> celibate </a:t>
            </a:r>
            <a:r>
              <a:rPr lang="en-US" dirty="0" err="1"/>
              <a:t>che</a:t>
            </a:r>
            <a:r>
              <a:rPr lang="en-US" dirty="0"/>
              <a:t> </a:t>
            </a:r>
            <a:r>
              <a:rPr lang="en-US" dirty="0" err="1"/>
              <a:t>unirsi</a:t>
            </a:r>
            <a:r>
              <a:rPr lang="en-US" dirty="0"/>
              <a:t> al </a:t>
            </a:r>
            <a:r>
              <a:rPr lang="en-US" dirty="0" err="1"/>
              <a:t>matrimonio</a:t>
            </a:r>
            <a:r>
              <a:rPr lang="en-US" dirty="0"/>
              <a:t>, </a:t>
            </a:r>
            <a:r>
              <a:rPr lang="en-US" dirty="0" err="1"/>
              <a:t>sia</a:t>
            </a:r>
            <a:r>
              <a:rPr lang="en-US" dirty="0"/>
              <a:t> </a:t>
            </a:r>
            <a:r>
              <a:rPr lang="en-US" dirty="0" err="1"/>
              <a:t>anatema</a:t>
            </a:r>
            <a:endParaRPr lang="en-US" dirty="0"/>
          </a:p>
        </p:txBody>
      </p:sp>
    </p:spTree>
    <p:extLst>
      <p:ext uri="{BB962C8B-B14F-4D97-AF65-F5344CB8AC3E}">
        <p14:creationId xmlns:p14="http://schemas.microsoft.com/office/powerpoint/2010/main" val="180664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C3DEBB2-D54E-470C-86B3-631BDDF6C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45820"/>
            <a:ext cx="6087194"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268033CC-D08D-4609-83FF-2537764F4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26915" y="844868"/>
            <a:ext cx="8465085" cy="5167312"/>
          </a:xfrm>
          <a:custGeom>
            <a:avLst/>
            <a:gdLst>
              <a:gd name="connsiteX0" fmla="*/ 2612652 w 8465085"/>
              <a:gd name="connsiteY0" fmla="*/ 0 h 5167312"/>
              <a:gd name="connsiteX1" fmla="*/ 7243482 w 8465085"/>
              <a:gd name="connsiteY1" fmla="*/ 0 h 5167312"/>
              <a:gd name="connsiteX2" fmla="*/ 8465085 w 8465085"/>
              <a:gd name="connsiteY2" fmla="*/ 0 h 5167312"/>
              <a:gd name="connsiteX3" fmla="*/ 8465085 w 8465085"/>
              <a:gd name="connsiteY3" fmla="*/ 5167312 h 5167312"/>
              <a:gd name="connsiteX4" fmla="*/ 7243482 w 8465085"/>
              <a:gd name="connsiteY4" fmla="*/ 5167312 h 5167312"/>
              <a:gd name="connsiteX5" fmla="*/ 221324 w 8465085"/>
              <a:gd name="connsiteY5" fmla="*/ 5167312 h 5167312"/>
              <a:gd name="connsiteX6" fmla="*/ 2615203 w 8465085"/>
              <a:gd name="connsiteY6" fmla="*/ 952 h 5167312"/>
              <a:gd name="connsiteX7" fmla="*/ 2612652 w 8465085"/>
              <a:gd name="connsiteY7" fmla="*/ 952 h 5167312"/>
              <a:gd name="connsiteX8" fmla="*/ 0 w 8465085"/>
              <a:gd name="connsiteY8" fmla="*/ 0 h 5167312"/>
              <a:gd name="connsiteX9" fmla="*/ 2274554 w 8465085"/>
              <a:gd name="connsiteY9" fmla="*/ 0 h 5167312"/>
              <a:gd name="connsiteX10" fmla="*/ 2274554 w 8465085"/>
              <a:gd name="connsiteY10" fmla="*/ 952 h 5167312"/>
              <a:gd name="connsiteX11" fmla="*/ 0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2612652" y="0"/>
                </a:moveTo>
                <a:lnTo>
                  <a:pt x="7243482" y="0"/>
                </a:lnTo>
                <a:lnTo>
                  <a:pt x="8465085" y="0"/>
                </a:lnTo>
                <a:lnTo>
                  <a:pt x="8465085" y="5167312"/>
                </a:lnTo>
                <a:lnTo>
                  <a:pt x="7243482" y="5167312"/>
                </a:lnTo>
                <a:lnTo>
                  <a:pt x="221324" y="5167312"/>
                </a:lnTo>
                <a:lnTo>
                  <a:pt x="2615203" y="952"/>
                </a:lnTo>
                <a:lnTo>
                  <a:pt x="2612652" y="952"/>
                </a:lnTo>
                <a:close/>
                <a:moveTo>
                  <a:pt x="0" y="0"/>
                </a:moveTo>
                <a:lnTo>
                  <a:pt x="2274554" y="0"/>
                </a:lnTo>
                <a:lnTo>
                  <a:pt x="2274554" y="952"/>
                </a:lnTo>
                <a:lnTo>
                  <a:pt x="0" y="952"/>
                </a:lnTo>
                <a:close/>
              </a:path>
            </a:pathLst>
          </a:custGeom>
          <a:solidFill>
            <a:srgbClr val="ABAD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EDC2CF37-C4AC-41D8-87D7-F559E5EC8C5C}"/>
              </a:ext>
            </a:extLst>
          </p:cNvPr>
          <p:cNvSpPr>
            <a:spLocks noGrp="1"/>
          </p:cNvSpPr>
          <p:nvPr>
            <p:ph type="title"/>
          </p:nvPr>
        </p:nvSpPr>
        <p:spPr>
          <a:xfrm>
            <a:off x="838199" y="1841614"/>
            <a:ext cx="3409508" cy="3173819"/>
          </a:xfrm>
        </p:spPr>
        <p:txBody>
          <a:bodyPr>
            <a:normAutofit/>
          </a:bodyPr>
          <a:lstStyle/>
          <a:p>
            <a:r>
              <a:rPr lang="it-IT">
                <a:solidFill>
                  <a:schemeClr val="bg1"/>
                </a:solidFill>
              </a:rPr>
              <a:t>Quadro complessivo della Chiesa</a:t>
            </a:r>
          </a:p>
        </p:txBody>
      </p:sp>
      <p:sp>
        <p:nvSpPr>
          <p:cNvPr id="3" name="Segnaposto contenuto 2">
            <a:extLst>
              <a:ext uri="{FF2B5EF4-FFF2-40B4-BE49-F238E27FC236}">
                <a16:creationId xmlns:a16="http://schemas.microsoft.com/office/drawing/2014/main" xmlns="" id="{45E537A9-8A63-4EE4-932B-AC4812DBE62B}"/>
              </a:ext>
            </a:extLst>
          </p:cNvPr>
          <p:cNvSpPr>
            <a:spLocks noGrp="1"/>
          </p:cNvSpPr>
          <p:nvPr>
            <p:ph idx="1"/>
          </p:nvPr>
        </p:nvSpPr>
        <p:spPr>
          <a:xfrm>
            <a:off x="6096000" y="1137208"/>
            <a:ext cx="5257800" cy="4582632"/>
          </a:xfrm>
        </p:spPr>
        <p:txBody>
          <a:bodyPr anchor="ctr">
            <a:normAutofit lnSpcReduction="10000"/>
          </a:bodyPr>
          <a:lstStyle/>
          <a:p>
            <a:r>
              <a:rPr lang="it-IT" sz="2000" dirty="0"/>
              <a:t>Il volto della Chiesa è nella gerarchia e nelle persone consacrate</a:t>
            </a:r>
          </a:p>
          <a:p>
            <a:endParaRPr lang="it-IT" sz="2000" dirty="0"/>
          </a:p>
          <a:p>
            <a:r>
              <a:rPr lang="it-IT" sz="2000" dirty="0"/>
              <a:t>Il laico diviene figura essenzialmente passiva (cliente della Chiesa)</a:t>
            </a:r>
          </a:p>
          <a:p>
            <a:endParaRPr lang="it-IT" sz="2000" dirty="0"/>
          </a:p>
          <a:p>
            <a:r>
              <a:rPr lang="it-IT" sz="2000" dirty="0"/>
              <a:t>Il matrimonio è istituto naturale a cui si aggiunge l’elevazione  sacramentale; difficilmente si può riconoscere in essa una vocazione soprannaturale; al massimo una vocazione naturale elevata</a:t>
            </a:r>
          </a:p>
          <a:p>
            <a:r>
              <a:rPr lang="it-IT" sz="2000" dirty="0"/>
              <a:t>Visione </a:t>
            </a:r>
            <a:r>
              <a:rPr lang="it-IT" sz="2000" dirty="0" smtClean="0"/>
              <a:t>moralistica </a:t>
            </a:r>
            <a:r>
              <a:rPr lang="it-IT" sz="2000" dirty="0"/>
              <a:t>della vita cristiana e del matrimonio, non percepito come vocazione e percorso di santificazione</a:t>
            </a:r>
          </a:p>
          <a:p>
            <a:r>
              <a:rPr lang="it-IT" sz="2000" dirty="0"/>
              <a:t>C’è una perdita del disegno originario…</a:t>
            </a:r>
          </a:p>
        </p:txBody>
      </p:sp>
    </p:spTree>
    <p:extLst>
      <p:ext uri="{BB962C8B-B14F-4D97-AF65-F5344CB8AC3E}">
        <p14:creationId xmlns:p14="http://schemas.microsoft.com/office/powerpoint/2010/main" val="298722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2C0EA91-942F-4858-B2F2-8E445FC6C8E4}"/>
              </a:ext>
            </a:extLst>
          </p:cNvPr>
          <p:cNvSpPr>
            <a:spLocks noGrp="1"/>
          </p:cNvSpPr>
          <p:nvPr>
            <p:ph type="title"/>
          </p:nvPr>
        </p:nvSpPr>
        <p:spPr>
          <a:xfrm>
            <a:off x="686834" y="1153572"/>
            <a:ext cx="3200400" cy="4461163"/>
          </a:xfrm>
        </p:spPr>
        <p:txBody>
          <a:bodyPr>
            <a:normAutofit/>
          </a:bodyPr>
          <a:lstStyle/>
          <a:p>
            <a:r>
              <a:rPr lang="it-IT" sz="3400">
                <a:solidFill>
                  <a:srgbClr val="FFFFFF"/>
                </a:solidFill>
              </a:rPr>
              <a:t>Il complesso fenomeno della secolarizzazione</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0409A28E-6DC0-4BE8-92C3-623EC70B33C0}"/>
              </a:ext>
            </a:extLst>
          </p:cNvPr>
          <p:cNvSpPr>
            <a:spLocks noGrp="1"/>
          </p:cNvSpPr>
          <p:nvPr>
            <p:ph idx="1"/>
          </p:nvPr>
        </p:nvSpPr>
        <p:spPr>
          <a:xfrm>
            <a:off x="4447308" y="591344"/>
            <a:ext cx="6906491" cy="5585619"/>
          </a:xfrm>
        </p:spPr>
        <p:txBody>
          <a:bodyPr anchor="ctr">
            <a:normAutofit/>
          </a:bodyPr>
          <a:lstStyle/>
          <a:p>
            <a:r>
              <a:rPr lang="it-IT" sz="2600" dirty="0"/>
              <a:t>Il fulcro della secolarizzazione è la necessità di pensare la natura, la ragione, il diritto, la libertà «</a:t>
            </a:r>
            <a:r>
              <a:rPr lang="it-IT" sz="2600" dirty="0" err="1"/>
              <a:t>etsi</a:t>
            </a:r>
            <a:r>
              <a:rPr lang="it-IT" sz="2600" dirty="0"/>
              <a:t> Deus non </a:t>
            </a:r>
            <a:r>
              <a:rPr lang="it-IT" sz="2600" dirty="0" err="1" smtClean="0"/>
              <a:t>daretur</a:t>
            </a:r>
            <a:r>
              <a:rPr lang="it-IT" sz="2600" dirty="0" smtClean="0"/>
              <a:t>»</a:t>
            </a:r>
            <a:endParaRPr lang="it-IT" sz="2600" dirty="0"/>
          </a:p>
          <a:p>
            <a:r>
              <a:rPr lang="it-IT" sz="2600" dirty="0" err="1"/>
              <a:t>Ch</a:t>
            </a:r>
            <a:r>
              <a:rPr lang="it-IT" sz="2600" dirty="0"/>
              <a:t>. Taylor parla della secolarizzazione degli spazi pubblici che si sono «svuotati di Dio o di qualsiasi riferimento alla realtà ultima». Pertanto, si osserva, «le norme e i principi che seguiamo, le deliberazioni in cui ci impegniamo allorché operiamo all'interno delle diverse sfere di attività – economica, politica, culturale, educativa, professionale, ricreativa – in genere non [fanno] riferimento a Dio o alle credenze religiose».  </a:t>
            </a:r>
          </a:p>
        </p:txBody>
      </p:sp>
    </p:spTree>
    <p:extLst>
      <p:ext uri="{BB962C8B-B14F-4D97-AF65-F5344CB8AC3E}">
        <p14:creationId xmlns:p14="http://schemas.microsoft.com/office/powerpoint/2010/main" val="18827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xmlns="" id="{76115768-6170-49FD-AE19-9B5E46BD03E5}"/>
              </a:ext>
            </a:extLst>
          </p:cNvPr>
          <p:cNvPicPr>
            <a:picLocks noChangeAspect="1"/>
          </p:cNvPicPr>
          <p:nvPr/>
        </p:nvPicPr>
        <p:blipFill rotWithShape="1">
          <a:blip r:embed="rId2">
            <a:duotone>
              <a:prstClr val="black"/>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8889" r="18889" b="1"/>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xmlns="" id="{FCEC2294-5A7B-45E5-9251-C1AA89F4A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A2B5D259-2DFA-47D5-8896-ADB79CA04EB1}"/>
              </a:ext>
            </a:extLst>
          </p:cNvPr>
          <p:cNvSpPr>
            <a:spLocks noGrp="1"/>
          </p:cNvSpPr>
          <p:nvPr>
            <p:ph type="title"/>
          </p:nvPr>
        </p:nvSpPr>
        <p:spPr>
          <a:xfrm>
            <a:off x="838201" y="1065862"/>
            <a:ext cx="3313164" cy="4726276"/>
          </a:xfrm>
        </p:spPr>
        <p:txBody>
          <a:bodyPr>
            <a:normAutofit/>
          </a:bodyPr>
          <a:lstStyle/>
          <a:p>
            <a:pPr algn="r"/>
            <a:r>
              <a:rPr lang="it-IT" sz="4000"/>
              <a:t>Una rilettura originale di </a:t>
            </a:r>
            <a:r>
              <a:rPr lang="it-IT" sz="4000" i="1"/>
              <a:t>Amoris Laetitia</a:t>
            </a:r>
          </a:p>
        </p:txBody>
      </p:sp>
      <p:cxnSp>
        <p:nvCxnSpPr>
          <p:cNvPr id="22" name="Straight Connector 21">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xmlns="" id="{CC37B485-B6A3-4540-B529-3E7E35B87B22}"/>
              </a:ext>
            </a:extLst>
          </p:cNvPr>
          <p:cNvGraphicFramePr>
            <a:graphicFrameLocks noGrp="1"/>
          </p:cNvGraphicFramePr>
          <p:nvPr>
            <p:ph idx="1"/>
            <p:extLst>
              <p:ext uri="{D42A27DB-BD31-4B8C-83A1-F6EECF244321}">
                <p14:modId xmlns:p14="http://schemas.microsoft.com/office/powerpoint/2010/main" val="3006721349"/>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473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B3366C72-7C2B-4E7B-A028-CDB84148D8D8}"/>
              </a:ext>
            </a:extLst>
          </p:cNvPr>
          <p:cNvSpPr>
            <a:spLocks noGrp="1"/>
          </p:cNvSpPr>
          <p:nvPr>
            <p:ph type="title"/>
          </p:nvPr>
        </p:nvSpPr>
        <p:spPr>
          <a:xfrm>
            <a:off x="838200" y="673770"/>
            <a:ext cx="3220329" cy="2027227"/>
          </a:xfrm>
        </p:spPr>
        <p:txBody>
          <a:bodyPr anchor="t">
            <a:normAutofit/>
          </a:bodyPr>
          <a:lstStyle/>
          <a:p>
            <a:r>
              <a:rPr lang="it-IT" sz="4000" dirty="0">
                <a:solidFill>
                  <a:srgbClr val="FFFFFF"/>
                </a:solidFill>
              </a:rPr>
              <a:t>Impertinenza della fede</a:t>
            </a:r>
          </a:p>
        </p:txBody>
      </p:sp>
      <p:graphicFrame>
        <p:nvGraphicFramePr>
          <p:cNvPr id="5" name="Segnaposto contenuto 2">
            <a:extLst>
              <a:ext uri="{FF2B5EF4-FFF2-40B4-BE49-F238E27FC236}">
                <a16:creationId xmlns:a16="http://schemas.microsoft.com/office/drawing/2014/main" xmlns="" id="{7B691D22-0480-4B36-BADB-49FCF5B1AD9E}"/>
              </a:ext>
            </a:extLst>
          </p:cNvPr>
          <p:cNvGraphicFramePr>
            <a:graphicFrameLocks noGrp="1"/>
          </p:cNvGraphicFramePr>
          <p:nvPr>
            <p:ph idx="1"/>
            <p:extLst>
              <p:ext uri="{D42A27DB-BD31-4B8C-83A1-F6EECF244321}">
                <p14:modId xmlns:p14="http://schemas.microsoft.com/office/powerpoint/2010/main" val="31647226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71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1D1AE9-47F6-4136-8F9A-B2ED961E5C53}"/>
              </a:ext>
            </a:extLst>
          </p:cNvPr>
          <p:cNvSpPr>
            <a:spLocks noGrp="1"/>
          </p:cNvSpPr>
          <p:nvPr>
            <p:ph type="title"/>
          </p:nvPr>
        </p:nvSpPr>
        <p:spPr/>
        <p:txBody>
          <a:bodyPr/>
          <a:lstStyle/>
          <a:p>
            <a:r>
              <a:rPr lang="it-IT" dirty="0"/>
              <a:t>Un interludio decisivo…</a:t>
            </a:r>
          </a:p>
        </p:txBody>
      </p:sp>
      <p:sp>
        <p:nvSpPr>
          <p:cNvPr id="3" name="Segnaposto contenuto 2">
            <a:extLst>
              <a:ext uri="{FF2B5EF4-FFF2-40B4-BE49-F238E27FC236}">
                <a16:creationId xmlns:a16="http://schemas.microsoft.com/office/drawing/2014/main" xmlns="" id="{3FE78342-6771-494D-95CF-724AA958240B}"/>
              </a:ext>
            </a:extLst>
          </p:cNvPr>
          <p:cNvSpPr>
            <a:spLocks noGrp="1"/>
          </p:cNvSpPr>
          <p:nvPr>
            <p:ph idx="1"/>
          </p:nvPr>
        </p:nvSpPr>
        <p:spPr/>
        <p:txBody>
          <a:bodyPr/>
          <a:lstStyle/>
          <a:p>
            <a:r>
              <a:rPr lang="it-IT" dirty="0"/>
              <a:t>I processi di secolarizzazione si sono espressi in  modo diretto in ambito antropologico a partire dagli anni ‘60: la cosiddetta rivoluzione sessuale, su cui si innestano le diverse fasi del pensiero femminista (antagonista, della differenza e della gender theory)</a:t>
            </a:r>
          </a:p>
          <a:p>
            <a:endParaRPr lang="it-IT" dirty="0"/>
          </a:p>
          <a:p>
            <a:r>
              <a:rPr lang="it-IT" dirty="0"/>
              <a:t>La poca considerazione ecclesiale della famiglia si vede nella scarsa capacità di interloquire con questi cambiamenti culturali</a:t>
            </a:r>
          </a:p>
          <a:p>
            <a:pPr lvl="1"/>
            <a:r>
              <a:rPr lang="it-IT" dirty="0"/>
              <a:t>La teologia sostanzialmente non mette a tema la differenza uomo donna in antropologia; per lo più la tematizza in teologia morale o spiritualizza il dato in ascetica e mistica</a:t>
            </a:r>
          </a:p>
        </p:txBody>
      </p:sp>
    </p:spTree>
    <p:extLst>
      <p:ext uri="{BB962C8B-B14F-4D97-AF65-F5344CB8AC3E}">
        <p14:creationId xmlns:p14="http://schemas.microsoft.com/office/powerpoint/2010/main" val="155276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406A9D5-89F8-43E4-BD30-944232809B2E}"/>
              </a:ext>
            </a:extLst>
          </p:cNvPr>
          <p:cNvSpPr>
            <a:spLocks noGrp="1"/>
          </p:cNvSpPr>
          <p:nvPr>
            <p:ph type="title"/>
          </p:nvPr>
        </p:nvSpPr>
        <p:spPr/>
        <p:txBody>
          <a:bodyPr/>
          <a:lstStyle/>
          <a:p>
            <a:r>
              <a:rPr lang="it-IT" dirty="0"/>
              <a:t>Il lungo percorso</a:t>
            </a:r>
          </a:p>
        </p:txBody>
      </p:sp>
      <p:sp>
        <p:nvSpPr>
          <p:cNvPr id="3" name="Segnaposto contenuto 2">
            <a:extLst>
              <a:ext uri="{FF2B5EF4-FFF2-40B4-BE49-F238E27FC236}">
                <a16:creationId xmlns:a16="http://schemas.microsoft.com/office/drawing/2014/main" xmlns="" id="{5563EFED-AB33-4724-B0D3-CC34DE3F7BC8}"/>
              </a:ext>
            </a:extLst>
          </p:cNvPr>
          <p:cNvSpPr>
            <a:spLocks noGrp="1"/>
          </p:cNvSpPr>
          <p:nvPr>
            <p:ph idx="1"/>
          </p:nvPr>
        </p:nvSpPr>
        <p:spPr/>
        <p:txBody>
          <a:bodyPr>
            <a:normAutofit lnSpcReduction="10000"/>
          </a:bodyPr>
          <a:lstStyle/>
          <a:p>
            <a:r>
              <a:rPr lang="it-IT" sz="4000" dirty="0"/>
              <a:t>della riflessione teologica: teologia del laicato</a:t>
            </a:r>
          </a:p>
          <a:p>
            <a:r>
              <a:rPr lang="it-IT" sz="4000" dirty="0"/>
              <a:t>dei movimenti di vita cristiana: riscoperta del battesimo e della spiritualità familiare</a:t>
            </a:r>
          </a:p>
          <a:p>
            <a:r>
              <a:rPr lang="it-IT" sz="4000" dirty="0"/>
              <a:t>del magistero</a:t>
            </a:r>
          </a:p>
          <a:p>
            <a:pPr lvl="1"/>
            <a:r>
              <a:rPr lang="it-IT" sz="3600" i="1" dirty="0"/>
              <a:t>Gaudium et </a:t>
            </a:r>
            <a:r>
              <a:rPr lang="it-IT" sz="3600" i="1" dirty="0" err="1"/>
              <a:t>Spes</a:t>
            </a:r>
            <a:r>
              <a:rPr lang="it-IT" sz="3600" i="1" dirty="0"/>
              <a:t> – Lumen </a:t>
            </a:r>
            <a:r>
              <a:rPr lang="it-IT" sz="3600" i="1" dirty="0" err="1"/>
              <a:t>Gentium</a:t>
            </a:r>
            <a:endParaRPr lang="it-IT" sz="3600" i="1" dirty="0"/>
          </a:p>
          <a:p>
            <a:pPr lvl="1"/>
            <a:r>
              <a:rPr lang="it-IT" sz="3600" i="1" dirty="0" err="1"/>
              <a:t>Familiaris</a:t>
            </a:r>
            <a:r>
              <a:rPr lang="it-IT" sz="3600" i="1" dirty="0"/>
              <a:t> </a:t>
            </a:r>
            <a:r>
              <a:rPr lang="it-IT" sz="3600" i="1" dirty="0" err="1"/>
              <a:t>Consortio</a:t>
            </a:r>
            <a:r>
              <a:rPr lang="it-IT" sz="3600" dirty="0"/>
              <a:t> – Catechesi sull’amore umano</a:t>
            </a:r>
            <a:endParaRPr lang="it-IT" sz="3600" i="1" dirty="0"/>
          </a:p>
          <a:p>
            <a:pPr lvl="1"/>
            <a:r>
              <a:rPr lang="it-IT" sz="3600" i="1" dirty="0"/>
              <a:t>Deus Caritas est</a:t>
            </a:r>
          </a:p>
          <a:p>
            <a:pPr lvl="1"/>
            <a:r>
              <a:rPr lang="it-IT" sz="3600" i="1" dirty="0" err="1"/>
              <a:t>Amoris</a:t>
            </a:r>
            <a:r>
              <a:rPr lang="it-IT" sz="3600" i="1" dirty="0"/>
              <a:t> Laetitia</a:t>
            </a:r>
          </a:p>
        </p:txBody>
      </p:sp>
    </p:spTree>
    <p:extLst>
      <p:ext uri="{BB962C8B-B14F-4D97-AF65-F5344CB8AC3E}">
        <p14:creationId xmlns:p14="http://schemas.microsoft.com/office/powerpoint/2010/main" val="48543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B4CC40C4-EFA8-4BF5-A770-8DBCDC24E47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err="1">
                <a:solidFill>
                  <a:schemeClr val="tx1"/>
                </a:solidFill>
                <a:latin typeface="+mj-lt"/>
                <a:ea typeface="+mj-ea"/>
                <a:cs typeface="+mj-cs"/>
              </a:rPr>
              <a:t>Punti</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chiave</a:t>
            </a:r>
            <a:endParaRPr lang="en-US" sz="6600" kern="1200" dirty="0">
              <a:solidFill>
                <a:schemeClr val="tx1"/>
              </a:solidFill>
              <a:latin typeface="+mj-lt"/>
              <a:ea typeface="+mj-ea"/>
              <a:cs typeface="+mj-cs"/>
            </a:endParaRPr>
          </a:p>
        </p:txBody>
      </p:sp>
      <p:sp>
        <p:nvSpPr>
          <p:cNvPr id="31"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xmlns="" id="{A3FCBB6D-2A9B-4278-AB00-C6B8E6E57DC4}"/>
              </a:ext>
            </a:extLst>
          </p:cNvPr>
          <p:cNvGraphicFramePr>
            <a:graphicFrameLocks noGrp="1"/>
          </p:cNvGraphicFramePr>
          <p:nvPr>
            <p:ph idx="1"/>
            <p:extLst>
              <p:ext uri="{D42A27DB-BD31-4B8C-83A1-F6EECF244321}">
                <p14:modId xmlns:p14="http://schemas.microsoft.com/office/powerpoint/2010/main" val="360856146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96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7FA75D64-BF4D-4293-9DDA-6162372DD89C}"/>
              </a:ext>
            </a:extLst>
          </p:cNvPr>
          <p:cNvSpPr>
            <a:spLocks noGrp="1"/>
          </p:cNvSpPr>
          <p:nvPr>
            <p:ph type="title"/>
          </p:nvPr>
        </p:nvSpPr>
        <p:spPr>
          <a:xfrm>
            <a:off x="5297762" y="329184"/>
            <a:ext cx="6251110" cy="1783080"/>
          </a:xfrm>
        </p:spPr>
        <p:txBody>
          <a:bodyPr anchor="b">
            <a:normAutofit/>
          </a:bodyPr>
          <a:lstStyle/>
          <a:p>
            <a:r>
              <a:rPr lang="it-IT" sz="3800" dirty="0"/>
              <a:t>2 - Il contributo di </a:t>
            </a:r>
            <a:r>
              <a:rPr lang="it-IT" sz="3800" dirty="0" err="1"/>
              <a:t>Amoris</a:t>
            </a:r>
            <a:r>
              <a:rPr lang="it-IT" sz="3800" dirty="0"/>
              <a:t> Laetitia dal punto di vista della dinamica ecclesiale e pastorale</a:t>
            </a:r>
          </a:p>
        </p:txBody>
      </p:sp>
      <p:pic>
        <p:nvPicPr>
          <p:cNvPr id="4" name="Immagine 3" descr="Immagine che contiene testo, uomo, persona, vecchio&#10;&#10;Descrizione generata automaticamente">
            <a:extLst>
              <a:ext uri="{FF2B5EF4-FFF2-40B4-BE49-F238E27FC236}">
                <a16:creationId xmlns:a16="http://schemas.microsoft.com/office/drawing/2014/main" xmlns="" id="{B38932D7-F3FB-479A-98C7-2933D8DD6E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237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xmlns="" id="{DB032215-B839-43FE-8F14-40275903FD20}"/>
              </a:ext>
            </a:extLst>
          </p:cNvPr>
          <p:cNvGraphicFramePr>
            <a:graphicFrameLocks noGrp="1"/>
          </p:cNvGraphicFramePr>
          <p:nvPr>
            <p:ph idx="1"/>
            <p:extLst>
              <p:ext uri="{D42A27DB-BD31-4B8C-83A1-F6EECF244321}">
                <p14:modId xmlns:p14="http://schemas.microsoft.com/office/powerpoint/2010/main" val="4152944821"/>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3054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a:extLst>
              <a:ext uri="{FF2B5EF4-FFF2-40B4-BE49-F238E27FC236}">
                <a16:creationId xmlns:a16="http://schemas.microsoft.com/office/drawing/2014/main" xmlns="" id="{10CB91D9-1E0D-4406-A4C4-D428D6EAB51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371" b="19371"/>
          <a:stretch>
            <a:fillRect/>
          </a:stretch>
        </p:blipFill>
        <p:spPr/>
      </p:pic>
      <p:sp>
        <p:nvSpPr>
          <p:cNvPr id="3" name="Segnaposto contenuto 2">
            <a:extLst>
              <a:ext uri="{FF2B5EF4-FFF2-40B4-BE49-F238E27FC236}">
                <a16:creationId xmlns:a16="http://schemas.microsoft.com/office/drawing/2014/main" xmlns="" id="{9D1BB54E-69AD-47E7-A634-674D4E19302F}"/>
              </a:ext>
            </a:extLst>
          </p:cNvPr>
          <p:cNvSpPr>
            <a:spLocks noGrp="1"/>
          </p:cNvSpPr>
          <p:nvPr>
            <p:ph type="body" sz="half" idx="2"/>
          </p:nvPr>
        </p:nvSpPr>
        <p:spPr>
          <a:xfrm>
            <a:off x="839788" y="723900"/>
            <a:ext cx="3932237" cy="5772150"/>
          </a:xfrm>
        </p:spPr>
        <p:txBody>
          <a:bodyPr>
            <a:normAutofit fontScale="92500" lnSpcReduction="20000"/>
          </a:bodyPr>
          <a:lstStyle/>
          <a:p>
            <a:pPr algn="just"/>
            <a:r>
              <a:rPr lang="it-IT" sz="1800" i="1" dirty="0">
                <a:effectLst/>
                <a:latin typeface="Times New Roman" panose="02020603050405020304" pitchFamily="18" charset="0"/>
                <a:ea typeface="Times New Roman" panose="02020603050405020304" pitchFamily="18" charset="0"/>
              </a:rPr>
              <a:t>“In realtà solamente nel mistero del Verbo incarnato trova vera luce il mistero dell'uomo. Adamo, infatti, il primo uomo, era figura di quello futuro (Rm5,14) e cioè di Cristo Signore. Cristo, che è il nuovo Adamo, proprio rivelando il mistero del Padre e del suo amore svela anche pienamente l'uomo a se stesso e gli manifesta la sua altissima vocazione……. </a:t>
            </a:r>
            <a:endParaRPr lang="it-IT" sz="1800" dirty="0">
              <a:effectLst/>
              <a:latin typeface="Tahoma" panose="020B0604030504040204" pitchFamily="34" charset="0"/>
              <a:ea typeface="Times New Roman" panose="02020603050405020304" pitchFamily="18" charset="0"/>
            </a:endParaRPr>
          </a:p>
          <a:p>
            <a:pPr algn="just"/>
            <a:r>
              <a:rPr lang="it-IT" sz="1800" i="1" dirty="0">
                <a:effectLst/>
                <a:latin typeface="Times New Roman" panose="02020603050405020304" pitchFamily="18" charset="0"/>
                <a:ea typeface="Times New Roman" panose="02020603050405020304" pitchFamily="18" charset="0"/>
              </a:rPr>
              <a:t>Poiché in lui la natura umana è stata assunta, senza per questo venire annientata per ciò stesso essa è stata anche in noi innalzata a una dignità sublime. Con l'incarnazione il Figlio di Dio si è unito in certo modo ad ogni uomo. Ha lavorato con mani d'uomo, ha pensato con intelligenza d'uomo, ha agito con volontà d'uomo ha amato con cuore d'uomo. Nascendo da Maria vergine, egli si è fatto veramente uno di noi, in tutto simile a noi fuorché il peccato. … </a:t>
            </a:r>
            <a:endParaRPr lang="it-IT" sz="1800" dirty="0">
              <a:effectLst/>
              <a:latin typeface="Tahoma" panose="020B0604030504040204" pitchFamily="34" charset="0"/>
              <a:ea typeface="Times New Roman" panose="02020603050405020304" pitchFamily="18" charset="0"/>
            </a:endParaRPr>
          </a:p>
          <a:p>
            <a:pPr algn="just"/>
            <a:r>
              <a:rPr lang="it-IT" sz="1800" i="1" dirty="0">
                <a:effectLst/>
                <a:latin typeface="Times New Roman" panose="02020603050405020304" pitchFamily="18" charset="0"/>
                <a:ea typeface="Times New Roman" panose="02020603050405020304" pitchFamily="18" charset="0"/>
              </a:rPr>
              <a:t>E ciò vale non solamente per i cristiani, ma anche per tutti gli uomini di buona volontà, nel cui cuore lavora invisibilmente la grazia. Cristo, infatti, è morto per tutti e la vocazione ultima dell'uomo è effettivamente una sola, quella divina.</a:t>
            </a:r>
            <a:endParaRPr lang="it-IT" sz="1800" dirty="0">
              <a:effectLst/>
              <a:latin typeface="Tahoma" panose="020B0604030504040204" pitchFamily="34" charset="0"/>
              <a:ea typeface="Times New Roman" panose="02020603050405020304" pitchFamily="18" charset="0"/>
            </a:endParaRPr>
          </a:p>
          <a:p>
            <a:endParaRPr lang="it-IT" dirty="0"/>
          </a:p>
        </p:txBody>
      </p:sp>
    </p:spTree>
    <p:extLst>
      <p:ext uri="{BB962C8B-B14F-4D97-AF65-F5344CB8AC3E}">
        <p14:creationId xmlns:p14="http://schemas.microsoft.com/office/powerpoint/2010/main" val="1285712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3222A2-9E72-4A30-A388-D6124F64155E}"/>
              </a:ext>
            </a:extLst>
          </p:cNvPr>
          <p:cNvSpPr>
            <a:spLocks noGrp="1"/>
          </p:cNvSpPr>
          <p:nvPr>
            <p:ph type="title"/>
          </p:nvPr>
        </p:nvSpPr>
        <p:spPr/>
        <p:txBody>
          <a:bodyPr/>
          <a:lstStyle/>
          <a:p>
            <a:endParaRPr lang="it-IT"/>
          </a:p>
        </p:txBody>
      </p:sp>
      <p:graphicFrame>
        <p:nvGraphicFramePr>
          <p:cNvPr id="5" name="Segnaposto contenuto 2">
            <a:extLst>
              <a:ext uri="{FF2B5EF4-FFF2-40B4-BE49-F238E27FC236}">
                <a16:creationId xmlns:a16="http://schemas.microsoft.com/office/drawing/2014/main" xmlns="" id="{3FF7B2A1-AA3B-474F-9335-F14CA681969D}"/>
              </a:ext>
            </a:extLst>
          </p:cNvPr>
          <p:cNvGraphicFramePr>
            <a:graphicFrameLocks noGrp="1"/>
          </p:cNvGraphicFramePr>
          <p:nvPr>
            <p:ph idx="1"/>
            <p:extLst>
              <p:ext uri="{D42A27DB-BD31-4B8C-83A1-F6EECF244321}">
                <p14:modId xmlns:p14="http://schemas.microsoft.com/office/powerpoint/2010/main" val="17235515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42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B6ECB93-D7FF-4F09-A8ED-D4588EE7C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030DBAA0-63F0-463B-9E39-B800B5C8BC70}"/>
              </a:ext>
            </a:extLst>
          </p:cNvPr>
          <p:cNvSpPr>
            <a:spLocks noGrp="1"/>
          </p:cNvSpPr>
          <p:nvPr>
            <p:ph type="title"/>
          </p:nvPr>
        </p:nvSpPr>
        <p:spPr>
          <a:xfrm>
            <a:off x="838200" y="365760"/>
            <a:ext cx="10515600" cy="1325563"/>
          </a:xfrm>
        </p:spPr>
        <p:txBody>
          <a:bodyPr>
            <a:normAutofit/>
          </a:bodyPr>
          <a:lstStyle/>
          <a:p>
            <a:r>
              <a:rPr lang="it-IT">
                <a:solidFill>
                  <a:schemeClr val="bg1"/>
                </a:solidFill>
              </a:rPr>
              <a:t>Clero e famiglia</a:t>
            </a:r>
          </a:p>
        </p:txBody>
      </p:sp>
      <p:sp>
        <p:nvSpPr>
          <p:cNvPr id="3" name="Segnaposto contenuto 2">
            <a:extLst>
              <a:ext uri="{FF2B5EF4-FFF2-40B4-BE49-F238E27FC236}">
                <a16:creationId xmlns:a16="http://schemas.microsoft.com/office/drawing/2014/main" xmlns="" id="{2D565968-E152-4811-8D87-997195198FB4}"/>
              </a:ext>
            </a:extLst>
          </p:cNvPr>
          <p:cNvSpPr>
            <a:spLocks noGrp="1"/>
          </p:cNvSpPr>
          <p:nvPr>
            <p:ph idx="1"/>
          </p:nvPr>
        </p:nvSpPr>
        <p:spPr>
          <a:xfrm>
            <a:off x="841248" y="2276857"/>
            <a:ext cx="5015484" cy="3900106"/>
          </a:xfrm>
        </p:spPr>
        <p:txBody>
          <a:bodyPr anchor="ctr">
            <a:normAutofit/>
          </a:bodyPr>
          <a:lstStyle/>
          <a:p>
            <a:r>
              <a:rPr lang="it-IT" sz="2000" dirty="0"/>
              <a:t>Itinerario della formazione del clero, iniziale e permanente in relazione con le famiglie</a:t>
            </a:r>
          </a:p>
          <a:p>
            <a:r>
              <a:rPr lang="it-IT" sz="2000" dirty="0"/>
              <a:t>Famiglia come agenti di formazione del clero?</a:t>
            </a:r>
          </a:p>
          <a:p>
            <a:r>
              <a:rPr lang="it-IT" sz="2000" dirty="0"/>
              <a:t>Ripensare la Ratio </a:t>
            </a:r>
            <a:r>
              <a:rPr lang="it-IT" sz="2000" dirty="0" err="1"/>
              <a:t>formationis</a:t>
            </a:r>
            <a:r>
              <a:rPr lang="it-IT" sz="2000" dirty="0"/>
              <a:t> del presbitero con un coinvolgimento più ampio delle famiglie?</a:t>
            </a:r>
          </a:p>
        </p:txBody>
      </p:sp>
      <p:pic>
        <p:nvPicPr>
          <p:cNvPr id="5" name="Immagine 4" descr="Immagine che contiene persona, edificio, interni, persone&#10;&#10;Descrizione generata automaticamente">
            <a:extLst>
              <a:ext uri="{FF2B5EF4-FFF2-40B4-BE49-F238E27FC236}">
                <a16:creationId xmlns:a16="http://schemas.microsoft.com/office/drawing/2014/main" xmlns="" id="{89DA8462-753C-4EF9-8AEB-344D87795AB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3746" r="524" b="2"/>
          <a:stretch/>
        </p:blipFill>
        <p:spPr>
          <a:xfrm>
            <a:off x="6335270" y="2276857"/>
            <a:ext cx="5015484" cy="3900106"/>
          </a:xfrm>
          <a:prstGeom prst="rect">
            <a:avLst/>
          </a:prstGeom>
        </p:spPr>
      </p:pic>
      <p:sp>
        <p:nvSpPr>
          <p:cNvPr id="6" name="CasellaDiTesto 5">
            <a:extLst>
              <a:ext uri="{FF2B5EF4-FFF2-40B4-BE49-F238E27FC236}">
                <a16:creationId xmlns:a16="http://schemas.microsoft.com/office/drawing/2014/main" xmlns="" id="{90A96F83-5A10-41AF-928D-04682AEF21FF}"/>
              </a:ext>
            </a:extLst>
          </p:cNvPr>
          <p:cNvSpPr txBox="1"/>
          <p:nvPr/>
        </p:nvSpPr>
        <p:spPr>
          <a:xfrm>
            <a:off x="8670213" y="5976908"/>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ciavula.it/2015/10/gli-auguri-della-consulta-ai-neo-sacerdoti-rocco-agostino-e-salvatore-magnoli/">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it-IT" sz="700">
              <a:solidFill>
                <a:srgbClr val="FFFFFF"/>
              </a:solidFill>
            </a:endParaRPr>
          </a:p>
        </p:txBody>
      </p:sp>
    </p:spTree>
    <p:extLst>
      <p:ext uri="{BB962C8B-B14F-4D97-AF65-F5344CB8AC3E}">
        <p14:creationId xmlns:p14="http://schemas.microsoft.com/office/powerpoint/2010/main" val="157431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a:extLst>
              <a:ext uri="{FF2B5EF4-FFF2-40B4-BE49-F238E27FC236}">
                <a16:creationId xmlns:a16="http://schemas.microsoft.com/office/drawing/2014/main" xmlns="" id="{83249B5C-1346-491D-A8CB-BEB50CB09926}"/>
              </a:ext>
            </a:extLst>
          </p:cNvPr>
          <p:cNvSpPr>
            <a:spLocks noGrp="1"/>
          </p:cNvSpPr>
          <p:nvPr>
            <p:ph type="title"/>
          </p:nvPr>
        </p:nvSpPr>
        <p:spPr>
          <a:xfrm>
            <a:off x="838200" y="365125"/>
            <a:ext cx="5393361" cy="1325563"/>
          </a:xfrm>
        </p:spPr>
        <p:txBody>
          <a:bodyPr>
            <a:normAutofit/>
          </a:bodyPr>
          <a:lstStyle/>
          <a:p>
            <a:r>
              <a:rPr lang="it-IT"/>
              <a:t>Sinodalità e famiglia: </a:t>
            </a:r>
            <a:endParaRPr lang="it-IT" dirty="0"/>
          </a:p>
        </p:txBody>
      </p:sp>
      <p:sp>
        <p:nvSpPr>
          <p:cNvPr id="3" name="Segnaposto contenuto 2">
            <a:extLst>
              <a:ext uri="{FF2B5EF4-FFF2-40B4-BE49-F238E27FC236}">
                <a16:creationId xmlns:a16="http://schemas.microsoft.com/office/drawing/2014/main" xmlns="" id="{9247193A-103D-476A-AE48-9A097C95FC9C}"/>
              </a:ext>
            </a:extLst>
          </p:cNvPr>
          <p:cNvSpPr>
            <a:spLocks noGrp="1"/>
          </p:cNvSpPr>
          <p:nvPr>
            <p:ph idx="1"/>
          </p:nvPr>
        </p:nvSpPr>
        <p:spPr>
          <a:xfrm>
            <a:off x="838200" y="1825625"/>
            <a:ext cx="5393361" cy="4351338"/>
          </a:xfrm>
        </p:spPr>
        <p:txBody>
          <a:bodyPr>
            <a:normAutofit/>
          </a:bodyPr>
          <a:lstStyle/>
          <a:p>
            <a:r>
              <a:rPr lang="it-IT" sz="1700" dirty="0"/>
              <a:t>come la vita delle famiglie emergono nella vita pastorale delle parrocchie e delle unità pastorali</a:t>
            </a:r>
          </a:p>
          <a:p>
            <a:pPr lvl="1"/>
            <a:r>
              <a:rPr lang="it-IT" sz="1700" dirty="0"/>
              <a:t>L’esperienza delle famiglie missionarie e missionarie a Km 0</a:t>
            </a:r>
          </a:p>
          <a:p>
            <a:pPr lvl="1"/>
            <a:endParaRPr lang="it-IT" sz="1700" dirty="0"/>
          </a:p>
          <a:p>
            <a:r>
              <a:rPr lang="it-IT" sz="1700" dirty="0"/>
              <a:t>Una immagine di pastorale ordinaria che abbia a cuore la famiglia:</a:t>
            </a:r>
          </a:p>
          <a:p>
            <a:pPr lvl="1"/>
            <a:r>
              <a:rPr lang="it-IT" sz="1700" dirty="0"/>
              <a:t>Superamento della parcellizzazione delle diverse pastorali</a:t>
            </a:r>
          </a:p>
          <a:p>
            <a:pPr lvl="1"/>
            <a:r>
              <a:rPr lang="it-IT" sz="1700" dirty="0"/>
              <a:t>Cogliere gli snodi in cui la famiglia si pone come soggetto.</a:t>
            </a:r>
          </a:p>
          <a:p>
            <a:pPr lvl="2"/>
            <a:r>
              <a:rPr lang="it-IT" sz="1300" dirty="0"/>
              <a:t>Parrocchia, quartiere</a:t>
            </a:r>
          </a:p>
          <a:p>
            <a:pPr lvl="2"/>
            <a:r>
              <a:rPr lang="it-IT" sz="1300" dirty="0" smtClean="0"/>
              <a:t>Scuola, salute </a:t>
            </a:r>
            <a:r>
              <a:rPr lang="it-IT" sz="1300" dirty="0"/>
              <a:t>e lavoro</a:t>
            </a:r>
          </a:p>
          <a:p>
            <a:pPr lvl="2"/>
            <a:r>
              <a:rPr lang="it-IT" sz="1300" dirty="0"/>
              <a:t>L’idea della comunità educante</a:t>
            </a:r>
          </a:p>
          <a:p>
            <a:pPr lvl="1"/>
            <a:endParaRPr lang="it-IT" sz="1700" dirty="0"/>
          </a:p>
        </p:txBody>
      </p:sp>
      <p:pic>
        <p:nvPicPr>
          <p:cNvPr id="5" name="Immagine 4" descr="Immagine che contiene persona, sedendo, posando, finestra&#10;&#10;Descrizione generata automaticamente">
            <a:extLst>
              <a:ext uri="{FF2B5EF4-FFF2-40B4-BE49-F238E27FC236}">
                <a16:creationId xmlns:a16="http://schemas.microsoft.com/office/drawing/2014/main" xmlns="" id="{F9E91C23-E380-4C94-8D96-01F1BF60ED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6522" r="822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xmlns="" id="{A7507435-7BE7-48C1-B77C-2F4E6D791958}"/>
              </a:ext>
            </a:extLst>
          </p:cNvPr>
          <p:cNvSpPr txBox="1"/>
          <p:nvPr/>
        </p:nvSpPr>
        <p:spPr>
          <a:xfrm>
            <a:off x="9359173" y="6657945"/>
            <a:ext cx="28328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abruzzo24ore.tv/news/300-Euro-al-Mese-se-Scegli-di-Stare-Piu-Con-la-Famiglia-Non-in-Italia-Logicamente/174010.htm">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it-IT" sz="700">
              <a:solidFill>
                <a:srgbClr val="FFFFFF"/>
              </a:solidFill>
            </a:endParaRPr>
          </a:p>
        </p:txBody>
      </p:sp>
    </p:spTree>
    <p:extLst>
      <p:ext uri="{BB962C8B-B14F-4D97-AF65-F5344CB8AC3E}">
        <p14:creationId xmlns:p14="http://schemas.microsoft.com/office/powerpoint/2010/main" val="55672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8F218874-DFCF-440D-800A-ABE087D783B0}"/>
              </a:ext>
            </a:extLst>
          </p:cNvPr>
          <p:cNvSpPr>
            <a:spLocks noGrp="1"/>
          </p:cNvSpPr>
          <p:nvPr>
            <p:ph type="title"/>
          </p:nvPr>
        </p:nvSpPr>
        <p:spPr>
          <a:xfrm>
            <a:off x="5297762" y="329184"/>
            <a:ext cx="6251110" cy="1783080"/>
          </a:xfrm>
        </p:spPr>
        <p:txBody>
          <a:bodyPr anchor="b">
            <a:normAutofit/>
          </a:bodyPr>
          <a:lstStyle/>
          <a:p>
            <a:r>
              <a:rPr lang="it-IT" sz="5400"/>
              <a:t>Esistere vuol dire essere figli</a:t>
            </a:r>
          </a:p>
        </p:txBody>
      </p:sp>
      <p:pic>
        <p:nvPicPr>
          <p:cNvPr id="5" name="Immagine 4" descr="Immagine che contiene persona, neonato, interni&#10;&#10;Descrizione generata automaticamente">
            <a:extLst>
              <a:ext uri="{FF2B5EF4-FFF2-40B4-BE49-F238E27FC236}">
                <a16:creationId xmlns:a16="http://schemas.microsoft.com/office/drawing/2014/main" xmlns="" id="{5D735014-AA96-41FB-9262-A84188967F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310" r="324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xmlns="" id="{F8557EE4-0002-43E3-930F-6155DBC466CB}"/>
              </a:ext>
            </a:extLst>
          </p:cNvPr>
          <p:cNvSpPr>
            <a:spLocks noGrp="1"/>
          </p:cNvSpPr>
          <p:nvPr>
            <p:ph idx="1"/>
          </p:nvPr>
        </p:nvSpPr>
        <p:spPr>
          <a:xfrm>
            <a:off x="4811697" y="2706624"/>
            <a:ext cx="7057748" cy="3880074"/>
          </a:xfrm>
        </p:spPr>
        <p:txBody>
          <a:bodyPr>
            <a:normAutofit/>
          </a:bodyPr>
          <a:lstStyle/>
          <a:p>
            <a:pPr indent="180340">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AL 188: “</a:t>
            </a:r>
            <a:r>
              <a:rPr lang="it-IT" sz="1800" i="1" dirty="0">
                <a:effectLst/>
                <a:latin typeface="Times New Roman" panose="02020603050405020304" pitchFamily="18" charset="0"/>
                <a:ea typeface="Calibri" panose="020F0502020204030204" pitchFamily="34" charset="0"/>
                <a:cs typeface="Times New Roman" panose="02020603050405020304" pitchFamily="18" charset="0"/>
              </a:rPr>
              <a:t>A nessuno fa bene perdere la coscienza di essere figlio. In ogni persona, «anche se uno diventa adulto, o anziano, anche se diventa genitore, se occupa un posto di responsabilità, al di sotto di tutto questo rimane l’identità di figlio. Tutti siamo figli. E questo ci riporta sempre al fatto che la vita non ce la siamo data noi ma l’abbiamo ricevuta. Il grande dono della vita è il primo regalo che abbiamo ricevuto»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Essere figli, sapersi voluti è infatti il sentimento supremo della vita, centro di ogni esperienza affettiva ed educativa. Riscoprirsi figli è l’antidoto all’uomo che vuole farsi da solo.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Da qui deriva anche il rilievo critico nei confronti della esasperazione della società dei diritti individuali che perde i diritti dei legami, riducendo la famiglia a fatto meramente privato, mentre è cellula fondamentale della Chiesa e della società.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p>
        </p:txBody>
      </p:sp>
    </p:spTree>
    <p:extLst>
      <p:ext uri="{BB962C8B-B14F-4D97-AF65-F5344CB8AC3E}">
        <p14:creationId xmlns:p14="http://schemas.microsoft.com/office/powerpoint/2010/main" val="124379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69A2DE5D-5561-4CB3-96CB-A30829D2C9C3}"/>
              </a:ext>
            </a:extLst>
          </p:cNvPr>
          <p:cNvSpPr>
            <a:spLocks noGrp="1"/>
          </p:cNvSpPr>
          <p:nvPr>
            <p:ph type="title"/>
          </p:nvPr>
        </p:nvSpPr>
        <p:spPr>
          <a:xfrm>
            <a:off x="6513788" y="365125"/>
            <a:ext cx="4840010" cy="1807305"/>
          </a:xfrm>
        </p:spPr>
        <p:txBody>
          <a:bodyPr>
            <a:normAutofit/>
          </a:bodyPr>
          <a:lstStyle/>
          <a:p>
            <a:r>
              <a:rPr lang="it-IT" sz="3700"/>
              <a:t>L’articolazione dei due sinodi è stata nuova: ricordiamo la scansione</a:t>
            </a:r>
          </a:p>
        </p:txBody>
      </p:sp>
      <p:pic>
        <p:nvPicPr>
          <p:cNvPr id="5" name="Immagine 4" descr="Immagine che contiene persona, inpiedi, tuta&#10;&#10;Descrizione generata automaticamente">
            <a:extLst>
              <a:ext uri="{FF2B5EF4-FFF2-40B4-BE49-F238E27FC236}">
                <a16:creationId xmlns:a16="http://schemas.microsoft.com/office/drawing/2014/main" xmlns="" id="{771E9581-26D0-4CBC-B85B-050A2D23DD3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993" r="2157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xmlns="" id="{F8C6C0EA-BC69-4427-A766-801D635680EB}"/>
              </a:ext>
            </a:extLst>
          </p:cNvPr>
          <p:cNvSpPr>
            <a:spLocks noGrp="1"/>
          </p:cNvSpPr>
          <p:nvPr>
            <p:ph idx="1"/>
          </p:nvPr>
        </p:nvSpPr>
        <p:spPr>
          <a:xfrm>
            <a:off x="6513788" y="2333297"/>
            <a:ext cx="4840010" cy="3843666"/>
          </a:xfrm>
        </p:spPr>
        <p:txBody>
          <a:bodyPr>
            <a:normAutofit/>
          </a:bodyPr>
          <a:lstStyle/>
          <a:p>
            <a:endParaRPr lang="it-IT" sz="2000"/>
          </a:p>
          <a:p>
            <a:endParaRPr lang="it-IT" sz="2000"/>
          </a:p>
          <a:p>
            <a:pPr lvl="0"/>
            <a:r>
              <a:rPr lang="it-IT" sz="2000"/>
              <a:t>Sinodo Straordinario: Le sfide alla famiglia (2014)</a:t>
            </a:r>
            <a:endParaRPr lang="en-US" sz="2000"/>
          </a:p>
          <a:p>
            <a:pPr lvl="0"/>
            <a:r>
              <a:rPr lang="it-IT" sz="2000"/>
              <a:t>Sinodo Ordinario: La vocazione e missione della famiglia nella Chiesa e nella società (2015)</a:t>
            </a:r>
            <a:endParaRPr lang="en-US" sz="2000"/>
          </a:p>
          <a:p>
            <a:pPr lvl="0"/>
            <a:r>
              <a:rPr lang="it-IT" sz="2000"/>
              <a:t>In tal modo si vede una circolarità di realismo: lasciarsi interpellare dalle istanze per riscoprire la vocazione e la missione della famiglia</a:t>
            </a:r>
            <a:endParaRPr lang="en-US" sz="2000"/>
          </a:p>
          <a:p>
            <a:endParaRPr lang="en-US" sz="2000"/>
          </a:p>
          <a:p>
            <a:endParaRPr lang="it-IT" sz="2000"/>
          </a:p>
        </p:txBody>
      </p:sp>
      <p:sp>
        <p:nvSpPr>
          <p:cNvPr id="6" name="CasellaDiTesto 5">
            <a:extLst>
              <a:ext uri="{FF2B5EF4-FFF2-40B4-BE49-F238E27FC236}">
                <a16:creationId xmlns:a16="http://schemas.microsoft.com/office/drawing/2014/main" xmlns="" id="{003CE05A-71B1-4175-B74F-F254EEA78C41}"/>
              </a:ext>
            </a:extLst>
          </p:cNvPr>
          <p:cNvSpPr txBox="1"/>
          <p:nvPr/>
        </p:nvSpPr>
        <p:spPr>
          <a:xfrm>
            <a:off x="9378409" y="6657945"/>
            <a:ext cx="281359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lickr.com/photos/catholicism/22015182129/">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it-IT" sz="700">
              <a:solidFill>
                <a:srgbClr val="FFFFFF"/>
              </a:solidFill>
            </a:endParaRPr>
          </a:p>
        </p:txBody>
      </p:sp>
    </p:spTree>
    <p:extLst>
      <p:ext uri="{BB962C8B-B14F-4D97-AF65-F5344CB8AC3E}">
        <p14:creationId xmlns:p14="http://schemas.microsoft.com/office/powerpoint/2010/main" val="1895333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796DB166-E079-4516-AAFE-27814584BF33}"/>
              </a:ext>
            </a:extLst>
          </p:cNvPr>
          <p:cNvSpPr>
            <a:spLocks noGrp="1"/>
          </p:cNvSpPr>
          <p:nvPr>
            <p:ph type="title"/>
          </p:nvPr>
        </p:nvSpPr>
        <p:spPr>
          <a:xfrm>
            <a:off x="6513788" y="365125"/>
            <a:ext cx="4840010" cy="1807305"/>
          </a:xfrm>
        </p:spPr>
        <p:txBody>
          <a:bodyPr>
            <a:normAutofit/>
          </a:bodyPr>
          <a:lstStyle/>
          <a:p>
            <a:r>
              <a:rPr lang="it-IT" dirty="0"/>
              <a:t>Santa Famiglia</a:t>
            </a:r>
          </a:p>
        </p:txBody>
      </p:sp>
      <p:pic>
        <p:nvPicPr>
          <p:cNvPr id="5" name="Immagine 4" descr="Immagine che contiene testo, tessuto&#10;&#10;Descrizione generata automaticamente">
            <a:extLst>
              <a:ext uri="{FF2B5EF4-FFF2-40B4-BE49-F238E27FC236}">
                <a16:creationId xmlns:a16="http://schemas.microsoft.com/office/drawing/2014/main" xmlns="" id="{66E515FD-9D21-4223-AAEA-03C9394064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1573" r="2153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xmlns="" id="{ACC89415-1871-409A-A05D-C83B8F5C9392}"/>
              </a:ext>
            </a:extLst>
          </p:cNvPr>
          <p:cNvSpPr>
            <a:spLocks noGrp="1"/>
          </p:cNvSpPr>
          <p:nvPr>
            <p:ph idx="1"/>
          </p:nvPr>
        </p:nvSpPr>
        <p:spPr>
          <a:xfrm>
            <a:off x="6513788" y="2333297"/>
            <a:ext cx="4840010" cy="3843666"/>
          </a:xfrm>
        </p:spPr>
        <p:txBody>
          <a:bodyPr>
            <a:normAutofit/>
          </a:bodyPr>
          <a:lstStyle/>
          <a:p>
            <a:r>
              <a:rPr lang="it-IT" sz="1000" b="0" i="1">
                <a:effectLst/>
                <a:latin typeface="Tahoma" panose="020B0604030504040204" pitchFamily="34" charset="0"/>
              </a:rPr>
              <a:t>Preghiera alla Santa Famiglia</a:t>
            </a:r>
            <a:endParaRPr lang="it-IT" sz="1000" b="0" i="0">
              <a:effectLst/>
              <a:latin typeface="Tahoma" panose="020B0604030504040204" pitchFamily="34" charset="0"/>
            </a:endParaRPr>
          </a:p>
          <a:p>
            <a:r>
              <a:rPr lang="it-IT" sz="1000" b="0" i="0">
                <a:effectLst/>
                <a:latin typeface="Tahoma" panose="020B0604030504040204" pitchFamily="34" charset="0"/>
              </a:rPr>
              <a:t>Gesù, Maria e Giuseppe,</a:t>
            </a:r>
            <a:br>
              <a:rPr lang="it-IT" sz="1000" b="0" i="0">
                <a:effectLst/>
                <a:latin typeface="Tahoma" panose="020B0604030504040204" pitchFamily="34" charset="0"/>
              </a:rPr>
            </a:br>
            <a:r>
              <a:rPr lang="it-IT" sz="1000" b="0" i="0">
                <a:effectLst/>
                <a:latin typeface="Tahoma" panose="020B0604030504040204" pitchFamily="34" charset="0"/>
              </a:rPr>
              <a:t>in voi contempliamo</a:t>
            </a:r>
            <a:br>
              <a:rPr lang="it-IT" sz="1000" b="0" i="0">
                <a:effectLst/>
                <a:latin typeface="Tahoma" panose="020B0604030504040204" pitchFamily="34" charset="0"/>
              </a:rPr>
            </a:br>
            <a:r>
              <a:rPr lang="it-IT" sz="1000" b="0" i="0">
                <a:effectLst/>
                <a:latin typeface="Tahoma" panose="020B0604030504040204" pitchFamily="34" charset="0"/>
              </a:rPr>
              <a:t>lo splendore del vero amore,</a:t>
            </a:r>
            <a:br>
              <a:rPr lang="it-IT" sz="1000" b="0" i="0">
                <a:effectLst/>
                <a:latin typeface="Tahoma" panose="020B0604030504040204" pitchFamily="34" charset="0"/>
              </a:rPr>
            </a:br>
            <a:r>
              <a:rPr lang="it-IT" sz="1000" b="0" i="0">
                <a:effectLst/>
                <a:latin typeface="Tahoma" panose="020B0604030504040204" pitchFamily="34" charset="0"/>
              </a:rPr>
              <a:t>a voi, fiduciosi, ci affidiamo.</a:t>
            </a:r>
            <a:br>
              <a:rPr lang="it-IT" sz="1000" b="0" i="0">
                <a:effectLst/>
                <a:latin typeface="Tahoma" panose="020B0604030504040204" pitchFamily="34" charset="0"/>
              </a:rPr>
            </a:br>
            <a:r>
              <a:rPr lang="it-IT" sz="1000" b="0" i="0">
                <a:effectLst/>
                <a:latin typeface="Tahoma" panose="020B0604030504040204" pitchFamily="34" charset="0"/>
              </a:rPr>
              <a:t/>
            </a:r>
            <a:br>
              <a:rPr lang="it-IT" sz="1000" b="0" i="0">
                <a:effectLst/>
                <a:latin typeface="Tahoma" panose="020B0604030504040204" pitchFamily="34" charset="0"/>
              </a:rPr>
            </a:br>
            <a:r>
              <a:rPr lang="it-IT" sz="1000" b="0" i="0">
                <a:effectLst/>
                <a:latin typeface="Tahoma" panose="020B0604030504040204" pitchFamily="34" charset="0"/>
              </a:rPr>
              <a:t>Santa Famiglia di Nazaret,</a:t>
            </a:r>
            <a:br>
              <a:rPr lang="it-IT" sz="1000" b="0" i="0">
                <a:effectLst/>
                <a:latin typeface="Tahoma" panose="020B0604030504040204" pitchFamily="34" charset="0"/>
              </a:rPr>
            </a:br>
            <a:r>
              <a:rPr lang="it-IT" sz="1000" b="0" i="0">
                <a:effectLst/>
                <a:latin typeface="Tahoma" panose="020B0604030504040204" pitchFamily="34" charset="0"/>
              </a:rPr>
              <a:t>rendi anche le nostre famiglie</a:t>
            </a:r>
            <a:br>
              <a:rPr lang="it-IT" sz="1000" b="0" i="0">
                <a:effectLst/>
                <a:latin typeface="Tahoma" panose="020B0604030504040204" pitchFamily="34" charset="0"/>
              </a:rPr>
            </a:br>
            <a:r>
              <a:rPr lang="it-IT" sz="1000" b="0" i="0">
                <a:effectLst/>
                <a:latin typeface="Tahoma" panose="020B0604030504040204" pitchFamily="34" charset="0"/>
              </a:rPr>
              <a:t>luoghi di comunione e cenacoli di preghiera,</a:t>
            </a:r>
            <a:br>
              <a:rPr lang="it-IT" sz="1000" b="0" i="0">
                <a:effectLst/>
                <a:latin typeface="Tahoma" panose="020B0604030504040204" pitchFamily="34" charset="0"/>
              </a:rPr>
            </a:br>
            <a:r>
              <a:rPr lang="it-IT" sz="1000" b="0" i="0">
                <a:effectLst/>
                <a:latin typeface="Tahoma" panose="020B0604030504040204" pitchFamily="34" charset="0"/>
              </a:rPr>
              <a:t>autentiche scuole di Vangelo</a:t>
            </a:r>
            <a:br>
              <a:rPr lang="it-IT" sz="1000" b="0" i="0">
                <a:effectLst/>
                <a:latin typeface="Tahoma" panose="020B0604030504040204" pitchFamily="34" charset="0"/>
              </a:rPr>
            </a:br>
            <a:r>
              <a:rPr lang="it-IT" sz="1000" b="0" i="0">
                <a:effectLst/>
                <a:latin typeface="Tahoma" panose="020B0604030504040204" pitchFamily="34" charset="0"/>
              </a:rPr>
              <a:t>e piccole Chiese domestiche.</a:t>
            </a:r>
            <a:br>
              <a:rPr lang="it-IT" sz="1000" b="0" i="0">
                <a:effectLst/>
                <a:latin typeface="Tahoma" panose="020B0604030504040204" pitchFamily="34" charset="0"/>
              </a:rPr>
            </a:br>
            <a:r>
              <a:rPr lang="it-IT" sz="1000" b="0" i="0">
                <a:effectLst/>
                <a:latin typeface="Tahoma" panose="020B0604030504040204" pitchFamily="34" charset="0"/>
              </a:rPr>
              <a:t/>
            </a:r>
            <a:br>
              <a:rPr lang="it-IT" sz="1000" b="0" i="0">
                <a:effectLst/>
                <a:latin typeface="Tahoma" panose="020B0604030504040204" pitchFamily="34" charset="0"/>
              </a:rPr>
            </a:br>
            <a:r>
              <a:rPr lang="it-IT" sz="1000" b="0" i="0">
                <a:effectLst/>
                <a:latin typeface="Tahoma" panose="020B0604030504040204" pitchFamily="34" charset="0"/>
              </a:rPr>
              <a:t>Santa Famiglia di Nazaret,</a:t>
            </a:r>
            <a:br>
              <a:rPr lang="it-IT" sz="1000" b="0" i="0">
                <a:effectLst/>
                <a:latin typeface="Tahoma" panose="020B0604030504040204" pitchFamily="34" charset="0"/>
              </a:rPr>
            </a:br>
            <a:r>
              <a:rPr lang="it-IT" sz="1000" b="0" i="0">
                <a:effectLst/>
                <a:latin typeface="Tahoma" panose="020B0604030504040204" pitchFamily="34" charset="0"/>
              </a:rPr>
              <a:t>mai più ci siano nelle famiglie</a:t>
            </a:r>
            <a:br>
              <a:rPr lang="it-IT" sz="1000" b="0" i="0">
                <a:effectLst/>
                <a:latin typeface="Tahoma" panose="020B0604030504040204" pitchFamily="34" charset="0"/>
              </a:rPr>
            </a:br>
            <a:r>
              <a:rPr lang="it-IT" sz="1000" b="0" i="0">
                <a:effectLst/>
                <a:latin typeface="Tahoma" panose="020B0604030504040204" pitchFamily="34" charset="0"/>
              </a:rPr>
              <a:t>episodi di violenza, di chiusura e di divisione;</a:t>
            </a:r>
            <a:br>
              <a:rPr lang="it-IT" sz="1000" b="0" i="0">
                <a:effectLst/>
                <a:latin typeface="Tahoma" panose="020B0604030504040204" pitchFamily="34" charset="0"/>
              </a:rPr>
            </a:br>
            <a:r>
              <a:rPr lang="it-IT" sz="1000" b="0" i="0">
                <a:effectLst/>
                <a:latin typeface="Tahoma" panose="020B0604030504040204" pitchFamily="34" charset="0"/>
              </a:rPr>
              <a:t>che chiunque sia stato ferito o scandalizzato</a:t>
            </a:r>
            <a:br>
              <a:rPr lang="it-IT" sz="1000" b="0" i="0">
                <a:effectLst/>
                <a:latin typeface="Tahoma" panose="020B0604030504040204" pitchFamily="34" charset="0"/>
              </a:rPr>
            </a:br>
            <a:r>
              <a:rPr lang="it-IT" sz="1000" b="0" i="0">
                <a:effectLst/>
                <a:latin typeface="Tahoma" panose="020B0604030504040204" pitchFamily="34" charset="0"/>
              </a:rPr>
              <a:t>venga prontamente confortato e guarito.</a:t>
            </a:r>
            <a:br>
              <a:rPr lang="it-IT" sz="1000" b="0" i="0">
                <a:effectLst/>
                <a:latin typeface="Tahoma" panose="020B0604030504040204" pitchFamily="34" charset="0"/>
              </a:rPr>
            </a:br>
            <a:r>
              <a:rPr lang="it-IT" sz="1000" b="0" i="0">
                <a:effectLst/>
                <a:latin typeface="Tahoma" panose="020B0604030504040204" pitchFamily="34" charset="0"/>
              </a:rPr>
              <a:t/>
            </a:r>
            <a:br>
              <a:rPr lang="it-IT" sz="1000" b="0" i="0">
                <a:effectLst/>
                <a:latin typeface="Tahoma" panose="020B0604030504040204" pitchFamily="34" charset="0"/>
              </a:rPr>
            </a:br>
            <a:r>
              <a:rPr lang="it-IT" sz="1000" b="0" i="0">
                <a:effectLst/>
                <a:latin typeface="Tahoma" panose="020B0604030504040204" pitchFamily="34" charset="0"/>
              </a:rPr>
              <a:t>Santa Famiglia di Nazaret,</a:t>
            </a:r>
            <a:br>
              <a:rPr lang="it-IT" sz="1000" b="0" i="0">
                <a:effectLst/>
                <a:latin typeface="Tahoma" panose="020B0604030504040204" pitchFamily="34" charset="0"/>
              </a:rPr>
            </a:br>
            <a:r>
              <a:rPr lang="it-IT" sz="1000" b="0" i="0">
                <a:effectLst/>
                <a:latin typeface="Tahoma" panose="020B0604030504040204" pitchFamily="34" charset="0"/>
              </a:rPr>
              <a:t>fa’ che tutti ci rendiamo consapevoli</a:t>
            </a:r>
            <a:br>
              <a:rPr lang="it-IT" sz="1000" b="0" i="0">
                <a:effectLst/>
                <a:latin typeface="Tahoma" panose="020B0604030504040204" pitchFamily="34" charset="0"/>
              </a:rPr>
            </a:br>
            <a:r>
              <a:rPr lang="it-IT" sz="1000" b="0" i="0">
                <a:effectLst/>
                <a:latin typeface="Tahoma" panose="020B0604030504040204" pitchFamily="34" charset="0"/>
              </a:rPr>
              <a:t>del carattere sacro e inviolabile della famiglia,</a:t>
            </a:r>
            <a:br>
              <a:rPr lang="it-IT" sz="1000" b="0" i="0">
                <a:effectLst/>
                <a:latin typeface="Tahoma" panose="020B0604030504040204" pitchFamily="34" charset="0"/>
              </a:rPr>
            </a:br>
            <a:r>
              <a:rPr lang="it-IT" sz="1000" b="0" i="0">
                <a:effectLst/>
                <a:latin typeface="Tahoma" panose="020B0604030504040204" pitchFamily="34" charset="0"/>
              </a:rPr>
              <a:t>della sua bellezza nel progetto di Dio.</a:t>
            </a:r>
            <a:br>
              <a:rPr lang="it-IT" sz="1000" b="0" i="0">
                <a:effectLst/>
                <a:latin typeface="Tahoma" panose="020B0604030504040204" pitchFamily="34" charset="0"/>
              </a:rPr>
            </a:br>
            <a:r>
              <a:rPr lang="it-IT" sz="1000" b="0" i="0">
                <a:effectLst/>
                <a:latin typeface="Tahoma" panose="020B0604030504040204" pitchFamily="34" charset="0"/>
              </a:rPr>
              <a:t/>
            </a:r>
            <a:br>
              <a:rPr lang="it-IT" sz="1000" b="0" i="0">
                <a:effectLst/>
                <a:latin typeface="Tahoma" panose="020B0604030504040204" pitchFamily="34" charset="0"/>
              </a:rPr>
            </a:br>
            <a:r>
              <a:rPr lang="it-IT" sz="1000" b="0" i="0">
                <a:effectLst/>
                <a:latin typeface="Tahoma" panose="020B0604030504040204" pitchFamily="34" charset="0"/>
              </a:rPr>
              <a:t>Gesù, Maria e Giuseppe,</a:t>
            </a:r>
            <a:br>
              <a:rPr lang="it-IT" sz="1000" b="0" i="0">
                <a:effectLst/>
                <a:latin typeface="Tahoma" panose="020B0604030504040204" pitchFamily="34" charset="0"/>
              </a:rPr>
            </a:br>
            <a:r>
              <a:rPr lang="it-IT" sz="1000" b="0" i="0">
                <a:effectLst/>
                <a:latin typeface="Tahoma" panose="020B0604030504040204" pitchFamily="34" charset="0"/>
              </a:rPr>
              <a:t>ascoltateci e accogliete la nostra supplica.</a:t>
            </a:r>
            <a:br>
              <a:rPr lang="it-IT" sz="1000" b="0" i="0">
                <a:effectLst/>
                <a:latin typeface="Tahoma" panose="020B0604030504040204" pitchFamily="34" charset="0"/>
              </a:rPr>
            </a:br>
            <a:r>
              <a:rPr lang="it-IT" sz="1000" b="0" i="0">
                <a:effectLst/>
                <a:latin typeface="Tahoma" panose="020B0604030504040204" pitchFamily="34" charset="0"/>
              </a:rPr>
              <a:t>Amen.</a:t>
            </a:r>
          </a:p>
          <a:p>
            <a:endParaRPr lang="it-IT" sz="1000"/>
          </a:p>
        </p:txBody>
      </p:sp>
      <p:sp>
        <p:nvSpPr>
          <p:cNvPr id="6" name="CasellaDiTesto 5">
            <a:extLst>
              <a:ext uri="{FF2B5EF4-FFF2-40B4-BE49-F238E27FC236}">
                <a16:creationId xmlns:a16="http://schemas.microsoft.com/office/drawing/2014/main" xmlns="" id="{C345AB7A-B2E4-401A-A745-FCA166F8949D}"/>
              </a:ext>
            </a:extLst>
          </p:cNvPr>
          <p:cNvSpPr txBox="1"/>
          <p:nvPr/>
        </p:nvSpPr>
        <p:spPr>
          <a:xfrm>
            <a:off x="9511458" y="6657945"/>
            <a:ext cx="2680542"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ebinserzionista.altervista.org/fotonarrate/en/ig/religion/mosaics-church-st-pius-pietrelcina-giovanni-rotondo.html">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it-IT" sz="700">
              <a:solidFill>
                <a:srgbClr val="FFFFFF"/>
              </a:solidFill>
            </a:endParaRPr>
          </a:p>
        </p:txBody>
      </p:sp>
    </p:spTree>
    <p:extLst>
      <p:ext uri="{BB962C8B-B14F-4D97-AF65-F5344CB8AC3E}">
        <p14:creationId xmlns:p14="http://schemas.microsoft.com/office/powerpoint/2010/main" val="217330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4C89E43A-A4E6-4136-801B-E7524483B9C1}"/>
              </a:ext>
            </a:extLst>
          </p:cNvPr>
          <p:cNvSpPr>
            <a:spLocks noGrp="1"/>
          </p:cNvSpPr>
          <p:nvPr>
            <p:ph type="title"/>
          </p:nvPr>
        </p:nvSpPr>
        <p:spPr>
          <a:xfrm>
            <a:off x="5297762" y="329184"/>
            <a:ext cx="6251110" cy="1783080"/>
          </a:xfrm>
        </p:spPr>
        <p:txBody>
          <a:bodyPr anchor="b">
            <a:normAutofit/>
          </a:bodyPr>
          <a:lstStyle/>
          <a:p>
            <a:r>
              <a:rPr lang="it-IT" sz="5400"/>
              <a:t>Famiglia e sinodalità della Chiesa</a:t>
            </a:r>
          </a:p>
        </p:txBody>
      </p:sp>
      <p:pic>
        <p:nvPicPr>
          <p:cNvPr id="7" name="Immagine 6" descr="Immagine che contiene interni, persona, sala riunioni, parecchi&#10;&#10;Descrizione generata automaticamente">
            <a:extLst>
              <a:ext uri="{FF2B5EF4-FFF2-40B4-BE49-F238E27FC236}">
                <a16:creationId xmlns:a16="http://schemas.microsoft.com/office/drawing/2014/main" xmlns="" id="{5D775DBD-1C5C-4129-8E88-BD326E0E5DD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3898" r="321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xmlns="" id="{37378E69-685C-4485-AD57-97B7976AC5C2}"/>
              </a:ext>
            </a:extLst>
          </p:cNvPr>
          <p:cNvSpPr>
            <a:spLocks noGrp="1"/>
          </p:cNvSpPr>
          <p:nvPr>
            <p:ph idx="1"/>
          </p:nvPr>
        </p:nvSpPr>
        <p:spPr>
          <a:xfrm>
            <a:off x="5297762" y="2706624"/>
            <a:ext cx="6251110" cy="3483864"/>
          </a:xfrm>
        </p:spPr>
        <p:txBody>
          <a:bodyPr>
            <a:normAutofit lnSpcReduction="10000"/>
          </a:bodyPr>
          <a:lstStyle/>
          <a:p>
            <a:r>
              <a:rPr lang="it-IT" sz="2000" dirty="0"/>
              <a:t>Certamente il Sinodo sulla famiglia ha introdotto il tema della sinodalità della Chiesa</a:t>
            </a:r>
          </a:p>
          <a:p>
            <a:pPr lvl="1"/>
            <a:r>
              <a:rPr lang="it-IT" sz="2000" dirty="0"/>
              <a:t>Il papa che si fa presente alla segreteria del Sinodo</a:t>
            </a:r>
          </a:p>
          <a:p>
            <a:pPr lvl="1"/>
            <a:r>
              <a:rPr lang="it-IT" sz="2000" dirty="0"/>
              <a:t>Il metodo ha provocato una riflessione su Sinodo e Chiesa come sinonimi (Giovanni Crisostomo)</a:t>
            </a:r>
          </a:p>
          <a:p>
            <a:pPr lvl="1"/>
            <a:r>
              <a:rPr lang="it-IT" sz="2000" dirty="0"/>
              <a:t>Ricordiamo che durante il sinodo del 2015 papa Francesco commemora il 50mo della istituzione in cui pronuncia un discorso «storico» sul senso del sinodo e la riforma della Chiesa che guida a tutt’oggi il cammino della chiesa: il famoso percorso dall’alto e dal basso</a:t>
            </a:r>
          </a:p>
          <a:p>
            <a:pPr lvl="1"/>
            <a:r>
              <a:rPr lang="it-IT" sz="2000" dirty="0"/>
              <a:t>Ascolto vicendevole per ascoltare lo Spirito</a:t>
            </a:r>
          </a:p>
          <a:p>
            <a:endParaRPr lang="it-IT" sz="2000" dirty="0"/>
          </a:p>
        </p:txBody>
      </p:sp>
      <p:sp>
        <p:nvSpPr>
          <p:cNvPr id="9" name="CasellaDiTesto 8">
            <a:extLst>
              <a:ext uri="{FF2B5EF4-FFF2-40B4-BE49-F238E27FC236}">
                <a16:creationId xmlns:a16="http://schemas.microsoft.com/office/drawing/2014/main" xmlns="" id="{22681FD1-7F85-4292-A07F-CD86CCC7D0C2}"/>
              </a:ext>
            </a:extLst>
          </p:cNvPr>
          <p:cNvSpPr txBox="1"/>
          <p:nvPr/>
        </p:nvSpPr>
        <p:spPr>
          <a:xfrm>
            <a:off x="9511458" y="6657945"/>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gaypost.it/bergoglio-coppie-omosessuali-non-nel-disegno-dio-famiglia">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it-IT" sz="700">
              <a:solidFill>
                <a:srgbClr val="FFFFFF"/>
              </a:solidFill>
            </a:endParaRPr>
          </a:p>
        </p:txBody>
      </p:sp>
    </p:spTree>
    <p:extLst>
      <p:ext uri="{BB962C8B-B14F-4D97-AF65-F5344CB8AC3E}">
        <p14:creationId xmlns:p14="http://schemas.microsoft.com/office/powerpoint/2010/main" val="234046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C4D84969-8182-4FDA-B496-33FCDEA3257A}"/>
              </a:ext>
            </a:extLst>
          </p:cNvPr>
          <p:cNvSpPr>
            <a:spLocks noGrp="1"/>
          </p:cNvSpPr>
          <p:nvPr>
            <p:ph type="title"/>
          </p:nvPr>
        </p:nvSpPr>
        <p:spPr>
          <a:xfrm>
            <a:off x="838201" y="365125"/>
            <a:ext cx="5251316" cy="1807305"/>
          </a:xfrm>
        </p:spPr>
        <p:txBody>
          <a:bodyPr>
            <a:normAutofit/>
          </a:bodyPr>
          <a:lstStyle/>
          <a:p>
            <a:r>
              <a:rPr lang="it-IT" sz="4100"/>
              <a:t>Un cambiamento di prospettiva ermeneutica</a:t>
            </a:r>
          </a:p>
        </p:txBody>
      </p:sp>
      <p:sp>
        <p:nvSpPr>
          <p:cNvPr id="3" name="Segnaposto contenuto 2">
            <a:extLst>
              <a:ext uri="{FF2B5EF4-FFF2-40B4-BE49-F238E27FC236}">
                <a16:creationId xmlns:a16="http://schemas.microsoft.com/office/drawing/2014/main" xmlns="" id="{4F963F43-82AE-41F3-82DA-BEDDE2EE6A0D}"/>
              </a:ext>
            </a:extLst>
          </p:cNvPr>
          <p:cNvSpPr>
            <a:spLocks noGrp="1"/>
          </p:cNvSpPr>
          <p:nvPr>
            <p:ph idx="1"/>
          </p:nvPr>
        </p:nvSpPr>
        <p:spPr>
          <a:xfrm>
            <a:off x="561976" y="2333296"/>
            <a:ext cx="5664192" cy="4334203"/>
          </a:xfrm>
        </p:spPr>
        <p:txBody>
          <a:bodyPr>
            <a:normAutofit fontScale="92500"/>
          </a:bodyPr>
          <a:lstStyle/>
          <a:p>
            <a:r>
              <a:rPr lang="it-IT" sz="1800" dirty="0"/>
              <a:t>C’è una questione della ricezione dei documenti:</a:t>
            </a:r>
          </a:p>
          <a:p>
            <a:r>
              <a:rPr lang="it-IT" sz="1800" dirty="0"/>
              <a:t>Dovuta a molti fattori</a:t>
            </a:r>
          </a:p>
          <a:p>
            <a:pPr lvl="1"/>
            <a:r>
              <a:rPr lang="it-IT" sz="1800" dirty="0"/>
              <a:t>Genere letterario diverso dei suoi testi rispetto ai predecessori</a:t>
            </a:r>
          </a:p>
          <a:p>
            <a:pPr lvl="1"/>
            <a:r>
              <a:rPr lang="it-IT" sz="1800" dirty="0"/>
              <a:t>Afflato pastorale e narrativo molto netto, una lettura pastorale della dottrina (nell’ottica di Giovanni XXIII)</a:t>
            </a:r>
          </a:p>
          <a:p>
            <a:pPr lvl="1"/>
            <a:r>
              <a:rPr lang="it-IT" sz="1800" dirty="0"/>
              <a:t>Grande quantità di temi toccati dai documenti, il coraggio di non saltare le questioni spinose</a:t>
            </a:r>
          </a:p>
          <a:p>
            <a:r>
              <a:rPr lang="it-IT" sz="1800" dirty="0"/>
              <a:t>Il rischio di una interpretazione frammentaria dei suoi testi</a:t>
            </a:r>
          </a:p>
          <a:p>
            <a:r>
              <a:rPr lang="it-IT" sz="1800" dirty="0"/>
              <a:t>Significativo il caso di </a:t>
            </a:r>
            <a:r>
              <a:rPr lang="it-IT" sz="1800" i="1" dirty="0"/>
              <a:t>Laudato </a:t>
            </a:r>
            <a:r>
              <a:rPr lang="it-IT" sz="1800" i="1" dirty="0" err="1"/>
              <a:t>si’</a:t>
            </a:r>
            <a:endParaRPr lang="it-IT" sz="1800" i="1" dirty="0"/>
          </a:p>
          <a:p>
            <a:pPr lvl="1"/>
            <a:r>
              <a:rPr lang="it-IT" sz="1800" i="1" dirty="0"/>
              <a:t>La necessità di dedicare un anno alla sua rilettura</a:t>
            </a:r>
          </a:p>
          <a:p>
            <a:r>
              <a:rPr lang="it-IT" sz="1800" dirty="0"/>
              <a:t>Necessità di accogliere la provocazione globale dei documenti in cui rileggere anche gli aspetti particolari del testo</a:t>
            </a:r>
          </a:p>
        </p:txBody>
      </p:sp>
      <p:pic>
        <p:nvPicPr>
          <p:cNvPr id="5" name="Immagine 4" descr="Immagine che contiene testo&#10;&#10;Descrizione generata automaticamente">
            <a:extLst>
              <a:ext uri="{FF2B5EF4-FFF2-40B4-BE49-F238E27FC236}">
                <a16:creationId xmlns:a16="http://schemas.microsoft.com/office/drawing/2014/main" xmlns="" id="{E6D79F03-6D1A-41E9-A730-83454061BB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0145" r="2681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12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885F6E87-67C2-44BE-87ED-416F4D4C0DB4}"/>
              </a:ext>
            </a:extLst>
          </p:cNvPr>
          <p:cNvSpPr>
            <a:spLocks noGrp="1"/>
          </p:cNvSpPr>
          <p:nvPr>
            <p:ph type="title"/>
          </p:nvPr>
        </p:nvSpPr>
        <p:spPr>
          <a:xfrm>
            <a:off x="1171074" y="1396686"/>
            <a:ext cx="3240506" cy="4064628"/>
          </a:xfrm>
        </p:spPr>
        <p:txBody>
          <a:bodyPr>
            <a:normAutofit/>
          </a:bodyPr>
          <a:lstStyle/>
          <a:p>
            <a:r>
              <a:rPr lang="it-IT">
                <a:solidFill>
                  <a:srgbClr val="FFFFFF"/>
                </a:solidFill>
              </a:rPr>
              <a:t>Una domanda diversa per leggere il testo</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9168B85B-A549-492C-BDD1-00E8DE5484DA}"/>
              </a:ext>
            </a:extLst>
          </p:cNvPr>
          <p:cNvSpPr>
            <a:spLocks noGrp="1"/>
          </p:cNvSpPr>
          <p:nvPr>
            <p:ph idx="1"/>
          </p:nvPr>
        </p:nvSpPr>
        <p:spPr>
          <a:xfrm>
            <a:off x="5370153" y="1526033"/>
            <a:ext cx="5536397" cy="3935281"/>
          </a:xfrm>
        </p:spPr>
        <p:txBody>
          <a:bodyPr>
            <a:normAutofit/>
          </a:bodyPr>
          <a:lstStyle/>
          <a:p>
            <a:r>
              <a:rPr lang="it-IT" sz="2200" dirty="0"/>
              <a:t>Non soffermarsi sui singoli temi, isolandoli</a:t>
            </a:r>
          </a:p>
          <a:p>
            <a:r>
              <a:rPr lang="it-IT" sz="2200" dirty="0"/>
              <a:t>Ma piuttosto vedere come singoli temi diano uno sguardo diverso della Chiesa, spingano ad un rinnovamento non solo della pastorale familiare ma della vita ecclesiale</a:t>
            </a:r>
          </a:p>
          <a:p>
            <a:r>
              <a:rPr lang="it-IT" sz="2200" dirty="0"/>
              <a:t>Si potrebbe dire «Ecclesia de </a:t>
            </a:r>
            <a:r>
              <a:rPr lang="it-IT" sz="2200" dirty="0" err="1"/>
              <a:t>Familia</a:t>
            </a:r>
            <a:r>
              <a:rPr lang="it-IT" sz="2200" dirty="0"/>
              <a:t>», ad integrazione dell’«Ecclesia De </a:t>
            </a:r>
            <a:r>
              <a:rPr lang="it-IT" sz="2200" dirty="0" err="1"/>
              <a:t>Trinitate</a:t>
            </a:r>
            <a:r>
              <a:rPr lang="it-IT" sz="2200" dirty="0"/>
              <a:t>» o «Ecclesia de </a:t>
            </a:r>
            <a:r>
              <a:rPr lang="it-IT" sz="2200" dirty="0" err="1"/>
              <a:t>Eucharistia</a:t>
            </a:r>
            <a:r>
              <a:rPr lang="it-IT" sz="2200" dirty="0"/>
              <a:t>»</a:t>
            </a:r>
          </a:p>
          <a:p>
            <a:r>
              <a:rPr lang="it-IT" sz="2200" dirty="0"/>
              <a:t>In sintesi: qual è l’immagine di Chiesa che emerge da </a:t>
            </a:r>
            <a:r>
              <a:rPr lang="it-IT" sz="2200" dirty="0" err="1"/>
              <a:t>Amoris</a:t>
            </a:r>
            <a:r>
              <a:rPr lang="it-IT" sz="2200" dirty="0"/>
              <a:t> Laetitia e quale le dinamiche ecclesiali che vanno percorse?</a:t>
            </a:r>
          </a:p>
        </p:txBody>
      </p:sp>
    </p:spTree>
    <p:extLst>
      <p:ext uri="{BB962C8B-B14F-4D97-AF65-F5344CB8AC3E}">
        <p14:creationId xmlns:p14="http://schemas.microsoft.com/office/powerpoint/2010/main" val="13391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2FADAD-3F3C-4608-AEF4-F5F94021D7D8}"/>
              </a:ext>
            </a:extLst>
          </p:cNvPr>
          <p:cNvSpPr>
            <a:spLocks noGrp="1"/>
          </p:cNvSpPr>
          <p:nvPr>
            <p:ph type="title"/>
          </p:nvPr>
        </p:nvSpPr>
        <p:spPr>
          <a:xfrm>
            <a:off x="524741" y="620392"/>
            <a:ext cx="3808268" cy="5504688"/>
          </a:xfrm>
        </p:spPr>
        <p:txBody>
          <a:bodyPr>
            <a:normAutofit/>
          </a:bodyPr>
          <a:lstStyle/>
          <a:p>
            <a:r>
              <a:rPr lang="it-IT" sz="6000">
                <a:solidFill>
                  <a:schemeClr val="accent5"/>
                </a:solidFill>
              </a:rPr>
              <a:t>Propongo due passi</a:t>
            </a:r>
          </a:p>
        </p:txBody>
      </p:sp>
      <p:graphicFrame>
        <p:nvGraphicFramePr>
          <p:cNvPr id="5" name="Segnaposto contenuto 2">
            <a:extLst>
              <a:ext uri="{FF2B5EF4-FFF2-40B4-BE49-F238E27FC236}">
                <a16:creationId xmlns:a16="http://schemas.microsoft.com/office/drawing/2014/main" xmlns="" id="{DFDC3CD1-5FDD-4D0D-83D8-A6B525623D59}"/>
              </a:ext>
            </a:extLst>
          </p:cNvPr>
          <p:cNvGraphicFramePr>
            <a:graphicFrameLocks noGrp="1"/>
          </p:cNvGraphicFramePr>
          <p:nvPr>
            <p:ph idx="1"/>
            <p:extLst>
              <p:ext uri="{D42A27DB-BD31-4B8C-83A1-F6EECF244321}">
                <p14:modId xmlns:p14="http://schemas.microsoft.com/office/powerpoint/2010/main" val="239206954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16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C0A3C90-1A63-41FA-BA44-1C58BE96D063}"/>
              </a:ext>
            </a:extLst>
          </p:cNvPr>
          <p:cNvSpPr>
            <a:spLocks noGrp="1"/>
          </p:cNvSpPr>
          <p:nvPr>
            <p:ph type="title"/>
          </p:nvPr>
        </p:nvSpPr>
        <p:spPr>
          <a:xfrm>
            <a:off x="686834" y="1153572"/>
            <a:ext cx="3200400" cy="4461163"/>
          </a:xfrm>
        </p:spPr>
        <p:txBody>
          <a:bodyPr>
            <a:normAutofit/>
          </a:bodyPr>
          <a:lstStyle/>
          <a:p>
            <a:r>
              <a:rPr lang="it-IT" dirty="0" smtClean="0">
                <a:solidFill>
                  <a:srgbClr val="FFFFFF"/>
                </a:solidFill>
              </a:rPr>
              <a:t>1) Il </a:t>
            </a:r>
            <a:r>
              <a:rPr lang="it-IT" dirty="0">
                <a:solidFill>
                  <a:srgbClr val="FFFFFF"/>
                </a:solidFill>
              </a:rPr>
              <a:t>contributo di </a:t>
            </a:r>
            <a:r>
              <a:rPr lang="it-IT" i="1" dirty="0" err="1">
                <a:solidFill>
                  <a:srgbClr val="FFFFFF"/>
                </a:solidFill>
              </a:rPr>
              <a:t>Amoris</a:t>
            </a:r>
            <a:r>
              <a:rPr lang="it-IT" i="1" dirty="0">
                <a:solidFill>
                  <a:srgbClr val="FFFFFF"/>
                </a:solidFill>
              </a:rPr>
              <a:t> </a:t>
            </a:r>
            <a:r>
              <a:rPr lang="it-IT" i="1" dirty="0" err="1">
                <a:solidFill>
                  <a:srgbClr val="FFFFFF"/>
                </a:solidFill>
              </a:rPr>
              <a:t>Laetitia</a:t>
            </a:r>
            <a:r>
              <a:rPr lang="it-IT" i="1" dirty="0">
                <a:solidFill>
                  <a:srgbClr val="FFFFFF"/>
                </a:solidFill>
              </a:rPr>
              <a:t> </a:t>
            </a:r>
            <a:r>
              <a:rPr lang="it-IT" dirty="0">
                <a:solidFill>
                  <a:srgbClr val="FFFFFF"/>
                </a:solidFill>
              </a:rPr>
              <a:t>sulla Chiesa nella sua soggettività</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F5C15356-7B03-479C-951D-14D2695D8ED2}"/>
              </a:ext>
            </a:extLst>
          </p:cNvPr>
          <p:cNvSpPr>
            <a:spLocks noGrp="1"/>
          </p:cNvSpPr>
          <p:nvPr>
            <p:ph idx="1"/>
          </p:nvPr>
        </p:nvSpPr>
        <p:spPr>
          <a:xfrm>
            <a:off x="4447308" y="591344"/>
            <a:ext cx="6906491" cy="5585619"/>
          </a:xfrm>
        </p:spPr>
        <p:txBody>
          <a:bodyPr anchor="ctr">
            <a:normAutofit/>
          </a:bodyPr>
          <a:lstStyle/>
          <a:p>
            <a:r>
              <a:rPr lang="it-IT" dirty="0"/>
              <a:t>A questo proposito penso che siano importanti due affermazioni capitali di papa Francesco:</a:t>
            </a:r>
          </a:p>
          <a:p>
            <a:endParaRPr lang="it-IT" dirty="0"/>
          </a:p>
          <a:p>
            <a:pPr lvl="1"/>
            <a:r>
              <a:rPr lang="it-IT" dirty="0"/>
              <a:t>La famiglia come primo soggetto di azione pastorale e di evangelizzazione</a:t>
            </a:r>
          </a:p>
          <a:p>
            <a:endParaRPr lang="it-IT" dirty="0"/>
          </a:p>
          <a:p>
            <a:pPr lvl="1"/>
            <a:r>
              <a:rPr lang="it-IT" dirty="0"/>
              <a:t>Il matrimonio e famiglia come vera e propria vocazione pienamente ecclesiale</a:t>
            </a:r>
          </a:p>
        </p:txBody>
      </p:sp>
    </p:spTree>
    <p:extLst>
      <p:ext uri="{BB962C8B-B14F-4D97-AF65-F5344CB8AC3E}">
        <p14:creationId xmlns:p14="http://schemas.microsoft.com/office/powerpoint/2010/main" val="99053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08FF766C-3AE0-4C88-9CCC-10BCF4476CCB}"/>
              </a:ext>
            </a:extLst>
          </p:cNvPr>
          <p:cNvSpPr>
            <a:spLocks noGrp="1"/>
          </p:cNvSpPr>
          <p:nvPr>
            <p:ph type="title"/>
          </p:nvPr>
        </p:nvSpPr>
        <p:spPr>
          <a:xfrm>
            <a:off x="6513788" y="365125"/>
            <a:ext cx="4840010" cy="1807305"/>
          </a:xfrm>
        </p:spPr>
        <p:txBody>
          <a:bodyPr>
            <a:normAutofit/>
          </a:bodyPr>
          <a:lstStyle/>
          <a:p>
            <a:r>
              <a:rPr lang="it-IT" sz="3100"/>
              <a:t>La famiglia come primo soggetto di azione pastorale e di evangelizzazione</a:t>
            </a:r>
          </a:p>
        </p:txBody>
      </p:sp>
      <p:pic>
        <p:nvPicPr>
          <p:cNvPr id="5" name="Immagine 4" descr="Immagine che contiene persona, esterni, erba, gruppo&#10;&#10;Descrizione generata automaticamente">
            <a:extLst>
              <a:ext uri="{FF2B5EF4-FFF2-40B4-BE49-F238E27FC236}">
                <a16:creationId xmlns:a16="http://schemas.microsoft.com/office/drawing/2014/main" xmlns="" id="{589B6709-EEE8-4158-AE0B-CEC77969BC2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4214" r="2628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xmlns="" id="{45155B75-15CA-41E6-8195-EFBCE673BE9F}"/>
              </a:ext>
            </a:extLst>
          </p:cNvPr>
          <p:cNvSpPr>
            <a:spLocks noGrp="1"/>
          </p:cNvSpPr>
          <p:nvPr>
            <p:ph idx="1"/>
          </p:nvPr>
        </p:nvSpPr>
        <p:spPr>
          <a:xfrm>
            <a:off x="6513788" y="2333297"/>
            <a:ext cx="4840010" cy="3843666"/>
          </a:xfrm>
        </p:spPr>
        <p:txBody>
          <a:bodyPr>
            <a:normAutofit/>
          </a:bodyPr>
          <a:lstStyle/>
          <a:p>
            <a:r>
              <a:rPr lang="it-IT" sz="1900" b="0" i="0">
                <a:effectLst/>
                <a:latin typeface="Tahoma" panose="020B0604030504040204" pitchFamily="34" charset="0"/>
              </a:rPr>
              <a:t>184. Con la testimonianza, e anche con la parola, le famiglie parlano di Gesù agli altri, trasmettono la fede, risvegliano il desiderio di Dio, e mostrano la bellezza del Vangelo e dello stile di vita che ci propone. Così i coniugi cristiani dipingono il grigio dello spazio pubblico riempiendolo con i colori della fraternità, della sensibilità sociale, della difesa delle persone fragili, della fede luminosa, della speranza attiva. La loro fecondità si allarga e si traduce in mille modi di rendere presente l’amore di Dio nella società.</a:t>
            </a:r>
            <a:endParaRPr lang="it-IT" sz="1900"/>
          </a:p>
        </p:txBody>
      </p:sp>
      <p:sp>
        <p:nvSpPr>
          <p:cNvPr id="6" name="CasellaDiTesto 5">
            <a:extLst>
              <a:ext uri="{FF2B5EF4-FFF2-40B4-BE49-F238E27FC236}">
                <a16:creationId xmlns:a16="http://schemas.microsoft.com/office/drawing/2014/main" xmlns="" id="{7B22537E-E6D0-46D0-B240-7E3842F85067}"/>
              </a:ext>
            </a:extLst>
          </p:cNvPr>
          <p:cNvSpPr txBox="1"/>
          <p:nvPr/>
        </p:nvSpPr>
        <p:spPr>
          <a:xfrm>
            <a:off x="9359173" y="6657945"/>
            <a:ext cx="28328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parrocchiacamin.it/famiglie">
                  <a:extLst>
                    <a:ext uri="{A12FA001-AC4F-418D-AE19-62706E023703}">
                      <ahyp:hlinkClr xmlns:ahyp="http://schemas.microsoft.com/office/drawing/2018/hyperlinkcolor" xmlns=""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it-IT" sz="700">
              <a:solidFill>
                <a:srgbClr val="FFFFFF"/>
              </a:solidFill>
            </a:endParaRPr>
          </a:p>
        </p:txBody>
      </p:sp>
    </p:spTree>
    <p:extLst>
      <p:ext uri="{BB962C8B-B14F-4D97-AF65-F5344CB8AC3E}">
        <p14:creationId xmlns:p14="http://schemas.microsoft.com/office/powerpoint/2010/main" val="42288558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2489</Words>
  <Application>Microsoft Office PowerPoint</Application>
  <PresentationFormat>Widescreen</PresentationFormat>
  <Paragraphs>152</Paragraphs>
  <Slides>30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30</vt:i4>
      </vt:variant>
    </vt:vector>
  </HeadingPairs>
  <TitlesOfParts>
    <vt:vector size="36" baseType="lpstr">
      <vt:lpstr>Arial</vt:lpstr>
      <vt:lpstr>Calibri</vt:lpstr>
      <vt:lpstr>Calibri Light</vt:lpstr>
      <vt:lpstr>Tahoma</vt:lpstr>
      <vt:lpstr>Times New Roman</vt:lpstr>
      <vt:lpstr>Tema di Office</vt:lpstr>
      <vt:lpstr>Il contributo dell’esortazione apostolica post-sinodale Amoris Laetitia al rinnovamento ecclesiale </vt:lpstr>
      <vt:lpstr>Una rilettura originale di Amoris Laetitia</vt:lpstr>
      <vt:lpstr>L’articolazione dei due sinodi è stata nuova: ricordiamo la scansione</vt:lpstr>
      <vt:lpstr>Famiglia e sinodalità della Chiesa</vt:lpstr>
      <vt:lpstr>Un cambiamento di prospettiva ermeneutica</vt:lpstr>
      <vt:lpstr>Una domanda diversa per leggere il testo</vt:lpstr>
      <vt:lpstr>Propongo due passi</vt:lpstr>
      <vt:lpstr>1) Il contributo di Amoris Laetitia sulla Chiesa nella sua soggettività</vt:lpstr>
      <vt:lpstr>La famiglia come primo soggetto di azione pastorale e di evangelizzazione</vt:lpstr>
      <vt:lpstr>Presentazione standard di PowerPoint</vt:lpstr>
      <vt:lpstr>Presentazione standard di PowerPoint</vt:lpstr>
      <vt:lpstr>AL 199-258: Alcune prospettive pastorali</vt:lpstr>
      <vt:lpstr>Il matrimonio e famiglia come vera e propria vocazione</vt:lpstr>
      <vt:lpstr>Perché questi passaggi sono decisivi per una immagine rinnovata di Chiesa? Cosa implicano queste affermazioni?</vt:lpstr>
      <vt:lpstr>Emblematica la questione vocazionale</vt:lpstr>
      <vt:lpstr>L’annosa eredità moderna</vt:lpstr>
      <vt:lpstr>Eccellenza della verginità sul matrimonio</vt:lpstr>
      <vt:lpstr>Quadro complessivo della Chiesa</vt:lpstr>
      <vt:lpstr>Il complesso fenomeno della secolarizzazione</vt:lpstr>
      <vt:lpstr>Impertinenza della fede</vt:lpstr>
      <vt:lpstr>Un interludio decisivo…</vt:lpstr>
      <vt:lpstr>Il lungo percorso</vt:lpstr>
      <vt:lpstr>Punti chiave</vt:lpstr>
      <vt:lpstr>2 - Il contributo di Amoris Laetitia dal punto di vista della dinamica ecclesiale e pastorale</vt:lpstr>
      <vt:lpstr>Presentazione standard di PowerPoint</vt:lpstr>
      <vt:lpstr>Presentazione standard di PowerPoint</vt:lpstr>
      <vt:lpstr>Clero e famiglia</vt:lpstr>
      <vt:lpstr>Sinodalità e famiglia: </vt:lpstr>
      <vt:lpstr>Esistere vuol dire essere figli</vt:lpstr>
      <vt:lpstr>Santa Famiglia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contributo dell’Amoris Laetitia al rinnovamento ecclesiale </dc:title>
  <dc:creator>Paolo Martinelli</dc:creator>
  <cp:lastModifiedBy>Martinelli padre Paolo</cp:lastModifiedBy>
  <cp:revision>2</cp:revision>
  <dcterms:created xsi:type="dcterms:W3CDTF">2021-10-06T19:28:15Z</dcterms:created>
  <dcterms:modified xsi:type="dcterms:W3CDTF">2021-10-07T14:18:54Z</dcterms:modified>
</cp:coreProperties>
</file>